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9" r:id="rId3"/>
    <p:sldId id="257" r:id="rId4"/>
    <p:sldId id="278" r:id="rId5"/>
    <p:sldId id="300" r:id="rId6"/>
    <p:sldId id="279" r:id="rId7"/>
    <p:sldId id="301" r:id="rId8"/>
    <p:sldId id="280" r:id="rId9"/>
    <p:sldId id="302" r:id="rId10"/>
    <p:sldId id="281" r:id="rId11"/>
    <p:sldId id="282" r:id="rId12"/>
    <p:sldId id="303" r:id="rId13"/>
    <p:sldId id="304" r:id="rId14"/>
    <p:sldId id="330" r:id="rId15"/>
    <p:sldId id="305" r:id="rId16"/>
    <p:sldId id="306" r:id="rId17"/>
    <p:sldId id="307" r:id="rId18"/>
    <p:sldId id="308" r:id="rId19"/>
    <p:sldId id="283" r:id="rId20"/>
    <p:sldId id="284" r:id="rId21"/>
    <p:sldId id="285" r:id="rId22"/>
    <p:sldId id="309" r:id="rId23"/>
    <p:sldId id="310" r:id="rId24"/>
    <p:sldId id="311" r:id="rId25"/>
    <p:sldId id="312" r:id="rId26"/>
    <p:sldId id="313" r:id="rId27"/>
    <p:sldId id="288" r:id="rId28"/>
    <p:sldId id="289" r:id="rId29"/>
    <p:sldId id="292" r:id="rId30"/>
    <p:sldId id="290" r:id="rId31"/>
    <p:sldId id="314" r:id="rId32"/>
    <p:sldId id="293" r:id="rId33"/>
    <p:sldId id="294" r:id="rId34"/>
    <p:sldId id="295" r:id="rId35"/>
    <p:sldId id="296" r:id="rId36"/>
    <p:sldId id="297" r:id="rId37"/>
    <p:sldId id="329" r:id="rId38"/>
    <p:sldId id="298" r:id="rId39"/>
    <p:sldId id="259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15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0B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5FDBE-9E06-475A-ACB1-52E427F7102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3F86E7-5D9A-4072-865A-93D5344AB91B}">
      <dgm:prSet phldrT="[Текст]"/>
      <dgm:spPr/>
      <dgm:t>
        <a:bodyPr/>
        <a:lstStyle/>
        <a:p>
          <a:r>
            <a:rPr lang="ru-RU" dirty="0" smtClean="0"/>
            <a:t>КПОП</a:t>
          </a:r>
          <a:endParaRPr lang="ru-RU" dirty="0"/>
        </a:p>
      </dgm:t>
    </dgm:pt>
    <dgm:pt modelId="{505D1D87-FE59-448A-8E16-955EA2142898}" type="parTrans" cxnId="{1540CBA8-BFEF-4D90-856F-6BA141E904E0}">
      <dgm:prSet/>
      <dgm:spPr/>
      <dgm:t>
        <a:bodyPr/>
        <a:lstStyle/>
        <a:p>
          <a:endParaRPr lang="ru-RU"/>
        </a:p>
      </dgm:t>
    </dgm:pt>
    <dgm:pt modelId="{E1731B54-AE97-4A84-9476-C133ACF9BEE8}" type="sibTrans" cxnId="{1540CBA8-BFEF-4D90-856F-6BA141E904E0}">
      <dgm:prSet/>
      <dgm:spPr/>
      <dgm:t>
        <a:bodyPr/>
        <a:lstStyle/>
        <a:p>
          <a:endParaRPr lang="ru-RU"/>
        </a:p>
      </dgm:t>
    </dgm:pt>
    <dgm:pt modelId="{DD67C6FF-F2F7-4074-BF8C-38FE70FF40CD}">
      <dgm:prSet phldrT="[Текст]"/>
      <dgm:spPr/>
      <dgm:t>
        <a:bodyPr/>
        <a:lstStyle/>
        <a:p>
          <a:r>
            <a:rPr lang="ru-RU" dirty="0" smtClean="0"/>
            <a:t>Районное МО</a:t>
          </a:r>
          <a:endParaRPr lang="ru-RU" dirty="0"/>
        </a:p>
      </dgm:t>
    </dgm:pt>
    <dgm:pt modelId="{61EACD69-E1F8-4515-994E-2165280BA071}" type="parTrans" cxnId="{B161B450-DA8F-4049-AD5C-398843D1FB32}">
      <dgm:prSet/>
      <dgm:spPr/>
      <dgm:t>
        <a:bodyPr/>
        <a:lstStyle/>
        <a:p>
          <a:endParaRPr lang="ru-RU"/>
        </a:p>
      </dgm:t>
    </dgm:pt>
    <dgm:pt modelId="{AD09D643-2D50-4D55-8CFC-4EED8A5FA6C0}" type="sibTrans" cxnId="{B161B450-DA8F-4049-AD5C-398843D1FB32}">
      <dgm:prSet/>
      <dgm:spPr/>
      <dgm:t>
        <a:bodyPr/>
        <a:lstStyle/>
        <a:p>
          <a:endParaRPr lang="ru-RU"/>
        </a:p>
      </dgm:t>
    </dgm:pt>
    <dgm:pt modelId="{727E225F-FEF9-4907-A7D1-9FACC56478C7}">
      <dgm:prSet phldrT="[Текст]"/>
      <dgm:spPr/>
      <dgm:t>
        <a:bodyPr/>
        <a:lstStyle/>
        <a:p>
          <a:r>
            <a:rPr lang="ru-RU" dirty="0" smtClean="0"/>
            <a:t>Персональный сайт учителя</a:t>
          </a:r>
          <a:endParaRPr lang="ru-RU" dirty="0"/>
        </a:p>
      </dgm:t>
    </dgm:pt>
    <dgm:pt modelId="{2DD03D64-2077-4C1C-992C-A1068ED43A7D}" type="parTrans" cxnId="{060B5BE6-6BE0-4218-96BB-926FD00E0263}">
      <dgm:prSet/>
      <dgm:spPr/>
      <dgm:t>
        <a:bodyPr/>
        <a:lstStyle/>
        <a:p>
          <a:endParaRPr lang="ru-RU"/>
        </a:p>
      </dgm:t>
    </dgm:pt>
    <dgm:pt modelId="{6C920B20-A85E-43B3-A75C-C19C736548BB}" type="sibTrans" cxnId="{060B5BE6-6BE0-4218-96BB-926FD00E0263}">
      <dgm:prSet/>
      <dgm:spPr/>
      <dgm:t>
        <a:bodyPr/>
        <a:lstStyle/>
        <a:p>
          <a:endParaRPr lang="ru-RU"/>
        </a:p>
      </dgm:t>
    </dgm:pt>
    <dgm:pt modelId="{C8FB08A4-8952-431E-9893-CAE079CB677B}">
      <dgm:prSet phldrT="[Текст]"/>
      <dgm:spPr/>
      <dgm:t>
        <a:bodyPr/>
        <a:lstStyle/>
        <a:p>
          <a:r>
            <a:rPr lang="ru-RU" dirty="0" smtClean="0"/>
            <a:t>Персональный сайт учителя</a:t>
          </a:r>
          <a:endParaRPr lang="ru-RU" dirty="0"/>
        </a:p>
      </dgm:t>
    </dgm:pt>
    <dgm:pt modelId="{7A36BD2D-40AE-4F64-9AAB-CD6352FFB7C9}" type="parTrans" cxnId="{89764C5D-E943-48A2-8897-096DF1853B08}">
      <dgm:prSet/>
      <dgm:spPr/>
      <dgm:t>
        <a:bodyPr/>
        <a:lstStyle/>
        <a:p>
          <a:endParaRPr lang="ru-RU"/>
        </a:p>
      </dgm:t>
    </dgm:pt>
    <dgm:pt modelId="{C16AC54A-47A1-4F0C-97AE-B97F5D3EA943}" type="sibTrans" cxnId="{89764C5D-E943-48A2-8897-096DF1853B08}">
      <dgm:prSet/>
      <dgm:spPr/>
      <dgm:t>
        <a:bodyPr/>
        <a:lstStyle/>
        <a:p>
          <a:endParaRPr lang="ru-RU"/>
        </a:p>
      </dgm:t>
    </dgm:pt>
    <dgm:pt modelId="{E1767B46-215F-4CBF-9B2B-C9E24A13FA29}">
      <dgm:prSet phldrT="[Текст]"/>
      <dgm:spPr/>
      <dgm:t>
        <a:bodyPr/>
        <a:lstStyle/>
        <a:p>
          <a:r>
            <a:rPr lang="ru-RU" dirty="0" smtClean="0"/>
            <a:t>Районное МО</a:t>
          </a:r>
          <a:endParaRPr lang="ru-RU" dirty="0"/>
        </a:p>
      </dgm:t>
    </dgm:pt>
    <dgm:pt modelId="{8A9FC3A5-2FB0-4CA6-8109-32A8F811AA21}" type="parTrans" cxnId="{1C423682-4723-4718-AC11-4C7BBCC2DB28}">
      <dgm:prSet/>
      <dgm:spPr/>
      <dgm:t>
        <a:bodyPr/>
        <a:lstStyle/>
        <a:p>
          <a:endParaRPr lang="ru-RU"/>
        </a:p>
      </dgm:t>
    </dgm:pt>
    <dgm:pt modelId="{5C83B75E-C64E-4491-8178-F75442C5E33B}" type="sibTrans" cxnId="{1C423682-4723-4718-AC11-4C7BBCC2DB28}">
      <dgm:prSet/>
      <dgm:spPr/>
      <dgm:t>
        <a:bodyPr/>
        <a:lstStyle/>
        <a:p>
          <a:endParaRPr lang="ru-RU"/>
        </a:p>
      </dgm:t>
    </dgm:pt>
    <dgm:pt modelId="{6A58E846-2EE7-4ECE-8C58-E86FDD07F411}">
      <dgm:prSet phldrT="[Текст]"/>
      <dgm:spPr/>
      <dgm:t>
        <a:bodyPr/>
        <a:lstStyle/>
        <a:p>
          <a:r>
            <a:rPr lang="ru-RU" dirty="0" smtClean="0"/>
            <a:t>Персональный сайт учителя</a:t>
          </a:r>
          <a:endParaRPr lang="ru-RU" dirty="0"/>
        </a:p>
      </dgm:t>
    </dgm:pt>
    <dgm:pt modelId="{0CD84CB2-9549-43B3-8198-2C0051274A8A}" type="parTrans" cxnId="{70FE099C-BCAC-421C-9166-E11F6DC475FF}">
      <dgm:prSet/>
      <dgm:spPr/>
      <dgm:t>
        <a:bodyPr/>
        <a:lstStyle/>
        <a:p>
          <a:endParaRPr lang="ru-RU"/>
        </a:p>
      </dgm:t>
    </dgm:pt>
    <dgm:pt modelId="{286F2CB0-3F6C-4D06-B766-7EB4CB8DB51C}" type="sibTrans" cxnId="{70FE099C-BCAC-421C-9166-E11F6DC475FF}">
      <dgm:prSet/>
      <dgm:spPr/>
      <dgm:t>
        <a:bodyPr/>
        <a:lstStyle/>
        <a:p>
          <a:endParaRPr lang="ru-RU"/>
        </a:p>
      </dgm:t>
    </dgm:pt>
    <dgm:pt modelId="{2FFFBACF-A177-4659-B24C-17E9D04C934B}">
      <dgm:prSet/>
      <dgm:spPr/>
      <dgm:t>
        <a:bodyPr/>
        <a:lstStyle/>
        <a:p>
          <a:r>
            <a:rPr lang="ru-RU" dirty="0" smtClean="0"/>
            <a:t>Персональный сайт учителя</a:t>
          </a:r>
          <a:endParaRPr lang="ru-RU" dirty="0"/>
        </a:p>
      </dgm:t>
    </dgm:pt>
    <dgm:pt modelId="{CE63962B-4E35-47C6-93FF-E727385B7567}" type="parTrans" cxnId="{CB5807CF-37C6-4288-8C88-6DAFCC2576EA}">
      <dgm:prSet/>
      <dgm:spPr/>
      <dgm:t>
        <a:bodyPr/>
        <a:lstStyle/>
        <a:p>
          <a:endParaRPr lang="ru-RU"/>
        </a:p>
      </dgm:t>
    </dgm:pt>
    <dgm:pt modelId="{B1E2E180-DB28-4C6A-8E0A-C214C93ABDB2}" type="sibTrans" cxnId="{CB5807CF-37C6-4288-8C88-6DAFCC2576EA}">
      <dgm:prSet/>
      <dgm:spPr/>
      <dgm:t>
        <a:bodyPr/>
        <a:lstStyle/>
        <a:p>
          <a:endParaRPr lang="ru-RU"/>
        </a:p>
      </dgm:t>
    </dgm:pt>
    <dgm:pt modelId="{CEFA87C7-C26F-4626-B0A8-F1FFD1653D76}" type="pres">
      <dgm:prSet presAssocID="{1C05FDBE-9E06-475A-ACB1-52E427F710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BB39BC-B860-4634-83B7-52445A0287FD}" type="pres">
      <dgm:prSet presAssocID="{EA3F86E7-5D9A-4072-865A-93D5344AB91B}" presName="hierRoot1" presStyleCnt="0"/>
      <dgm:spPr/>
    </dgm:pt>
    <dgm:pt modelId="{63C10075-70E3-4881-93D1-2559A66E2832}" type="pres">
      <dgm:prSet presAssocID="{EA3F86E7-5D9A-4072-865A-93D5344AB91B}" presName="composite" presStyleCnt="0"/>
      <dgm:spPr/>
    </dgm:pt>
    <dgm:pt modelId="{060326F3-21EB-4B78-9A49-494807D0C302}" type="pres">
      <dgm:prSet presAssocID="{EA3F86E7-5D9A-4072-865A-93D5344AB91B}" presName="background" presStyleLbl="node0" presStyleIdx="0" presStyleCnt="1"/>
      <dgm:spPr/>
    </dgm:pt>
    <dgm:pt modelId="{B6256631-A3B7-4DE5-8996-A5D379325F35}" type="pres">
      <dgm:prSet presAssocID="{EA3F86E7-5D9A-4072-865A-93D5344AB91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21E417-59E6-4567-AB46-9338A4E869B1}" type="pres">
      <dgm:prSet presAssocID="{EA3F86E7-5D9A-4072-865A-93D5344AB91B}" presName="hierChild2" presStyleCnt="0"/>
      <dgm:spPr/>
    </dgm:pt>
    <dgm:pt modelId="{706964BE-E241-4712-BE9D-ECE7579FB2B7}" type="pres">
      <dgm:prSet presAssocID="{61EACD69-E1F8-4515-994E-2165280BA07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9C8E2ED-AF1D-478E-8291-29B58F32D74A}" type="pres">
      <dgm:prSet presAssocID="{DD67C6FF-F2F7-4074-BF8C-38FE70FF40CD}" presName="hierRoot2" presStyleCnt="0"/>
      <dgm:spPr/>
    </dgm:pt>
    <dgm:pt modelId="{E7F84C4A-6B09-4A15-8B86-D30146B2F770}" type="pres">
      <dgm:prSet presAssocID="{DD67C6FF-F2F7-4074-BF8C-38FE70FF40CD}" presName="composite2" presStyleCnt="0"/>
      <dgm:spPr/>
    </dgm:pt>
    <dgm:pt modelId="{9747D254-810C-4877-8B05-A7ABE16FF2C7}" type="pres">
      <dgm:prSet presAssocID="{DD67C6FF-F2F7-4074-BF8C-38FE70FF40CD}" presName="background2" presStyleLbl="node2" presStyleIdx="0" presStyleCnt="2"/>
      <dgm:spPr/>
    </dgm:pt>
    <dgm:pt modelId="{08A23CDE-DB74-4AAB-AC3E-492DFA3B66B7}" type="pres">
      <dgm:prSet presAssocID="{DD67C6FF-F2F7-4074-BF8C-38FE70FF40C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E17581-A41B-447C-96A6-D436E9769CA8}" type="pres">
      <dgm:prSet presAssocID="{DD67C6FF-F2F7-4074-BF8C-38FE70FF40CD}" presName="hierChild3" presStyleCnt="0"/>
      <dgm:spPr/>
    </dgm:pt>
    <dgm:pt modelId="{2C78D1F7-2BE7-406E-8040-563D2CB0273D}" type="pres">
      <dgm:prSet presAssocID="{2DD03D64-2077-4C1C-992C-A1068ED43A7D}" presName="Name17" presStyleLbl="parChTrans1D3" presStyleIdx="0" presStyleCnt="4"/>
      <dgm:spPr/>
      <dgm:t>
        <a:bodyPr/>
        <a:lstStyle/>
        <a:p>
          <a:endParaRPr lang="ru-RU"/>
        </a:p>
      </dgm:t>
    </dgm:pt>
    <dgm:pt modelId="{7524E663-BFC7-4DF1-AE2F-1492C77C294C}" type="pres">
      <dgm:prSet presAssocID="{727E225F-FEF9-4907-A7D1-9FACC56478C7}" presName="hierRoot3" presStyleCnt="0"/>
      <dgm:spPr/>
    </dgm:pt>
    <dgm:pt modelId="{597AFAA4-CFA4-4BC8-8BF7-81AB6BA3F374}" type="pres">
      <dgm:prSet presAssocID="{727E225F-FEF9-4907-A7D1-9FACC56478C7}" presName="composite3" presStyleCnt="0"/>
      <dgm:spPr/>
    </dgm:pt>
    <dgm:pt modelId="{B9BB8DAF-E8BF-4BAB-A1E2-7D8D486E9BBC}" type="pres">
      <dgm:prSet presAssocID="{727E225F-FEF9-4907-A7D1-9FACC56478C7}" presName="background3" presStyleLbl="node3" presStyleIdx="0" presStyleCnt="4"/>
      <dgm:spPr/>
    </dgm:pt>
    <dgm:pt modelId="{2F6F28F3-1BF3-4D7D-A55C-EB1D3EEE2EC2}" type="pres">
      <dgm:prSet presAssocID="{727E225F-FEF9-4907-A7D1-9FACC56478C7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3B5ADE-FB8B-4D3C-BF1B-99B185B9E61C}" type="pres">
      <dgm:prSet presAssocID="{727E225F-FEF9-4907-A7D1-9FACC56478C7}" presName="hierChild4" presStyleCnt="0"/>
      <dgm:spPr/>
    </dgm:pt>
    <dgm:pt modelId="{450408CD-D3DF-497B-9552-F5774E07E36C}" type="pres">
      <dgm:prSet presAssocID="{7A36BD2D-40AE-4F64-9AAB-CD6352FFB7C9}" presName="Name17" presStyleLbl="parChTrans1D3" presStyleIdx="1" presStyleCnt="4"/>
      <dgm:spPr/>
      <dgm:t>
        <a:bodyPr/>
        <a:lstStyle/>
        <a:p>
          <a:endParaRPr lang="ru-RU"/>
        </a:p>
      </dgm:t>
    </dgm:pt>
    <dgm:pt modelId="{31B3A41E-BAEA-4593-9115-8D38B16A86F5}" type="pres">
      <dgm:prSet presAssocID="{C8FB08A4-8952-431E-9893-CAE079CB677B}" presName="hierRoot3" presStyleCnt="0"/>
      <dgm:spPr/>
    </dgm:pt>
    <dgm:pt modelId="{78FA49CC-BDC3-4002-9B26-E556B7043AD0}" type="pres">
      <dgm:prSet presAssocID="{C8FB08A4-8952-431E-9893-CAE079CB677B}" presName="composite3" presStyleCnt="0"/>
      <dgm:spPr/>
    </dgm:pt>
    <dgm:pt modelId="{A8D113CC-01B9-4C6B-8B67-D52D84D5B1A6}" type="pres">
      <dgm:prSet presAssocID="{C8FB08A4-8952-431E-9893-CAE079CB677B}" presName="background3" presStyleLbl="node3" presStyleIdx="1" presStyleCnt="4"/>
      <dgm:spPr/>
    </dgm:pt>
    <dgm:pt modelId="{0DA4BF46-7B51-4621-B979-07B5074FEB00}" type="pres">
      <dgm:prSet presAssocID="{C8FB08A4-8952-431E-9893-CAE079CB677B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B6B874-B8ED-452F-B036-ABBDDD4E2955}" type="pres">
      <dgm:prSet presAssocID="{C8FB08A4-8952-431E-9893-CAE079CB677B}" presName="hierChild4" presStyleCnt="0"/>
      <dgm:spPr/>
    </dgm:pt>
    <dgm:pt modelId="{06F64B78-9666-4C5B-BED4-E375F371B141}" type="pres">
      <dgm:prSet presAssocID="{8A9FC3A5-2FB0-4CA6-8109-32A8F811AA2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456CE07-8A5B-4780-9E4B-C4C3F1C3A101}" type="pres">
      <dgm:prSet presAssocID="{E1767B46-215F-4CBF-9B2B-C9E24A13FA29}" presName="hierRoot2" presStyleCnt="0"/>
      <dgm:spPr/>
    </dgm:pt>
    <dgm:pt modelId="{5F5FC32A-2A00-4BDA-83D2-46003309D8BF}" type="pres">
      <dgm:prSet presAssocID="{E1767B46-215F-4CBF-9B2B-C9E24A13FA29}" presName="composite2" presStyleCnt="0"/>
      <dgm:spPr/>
    </dgm:pt>
    <dgm:pt modelId="{7F9FB7CE-F92C-4D85-AD2B-9A47B75547BF}" type="pres">
      <dgm:prSet presAssocID="{E1767B46-215F-4CBF-9B2B-C9E24A13FA29}" presName="background2" presStyleLbl="node2" presStyleIdx="1" presStyleCnt="2"/>
      <dgm:spPr/>
    </dgm:pt>
    <dgm:pt modelId="{56B1F3F7-2D94-4B0E-8939-2DDE4D3DD16F}" type="pres">
      <dgm:prSet presAssocID="{E1767B46-215F-4CBF-9B2B-C9E24A13FA2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634812-3F45-4BE3-B0B2-4F88D6E7A0B3}" type="pres">
      <dgm:prSet presAssocID="{E1767B46-215F-4CBF-9B2B-C9E24A13FA29}" presName="hierChild3" presStyleCnt="0"/>
      <dgm:spPr/>
    </dgm:pt>
    <dgm:pt modelId="{A7795129-61BB-475D-B90C-C7CA26ABD18A}" type="pres">
      <dgm:prSet presAssocID="{0CD84CB2-9549-43B3-8198-2C0051274A8A}" presName="Name17" presStyleLbl="parChTrans1D3" presStyleIdx="2" presStyleCnt="4"/>
      <dgm:spPr/>
      <dgm:t>
        <a:bodyPr/>
        <a:lstStyle/>
        <a:p>
          <a:endParaRPr lang="ru-RU"/>
        </a:p>
      </dgm:t>
    </dgm:pt>
    <dgm:pt modelId="{5B4AB5BF-D5B8-46F8-BDBD-3A72A632CFBE}" type="pres">
      <dgm:prSet presAssocID="{6A58E846-2EE7-4ECE-8C58-E86FDD07F411}" presName="hierRoot3" presStyleCnt="0"/>
      <dgm:spPr/>
    </dgm:pt>
    <dgm:pt modelId="{06B33291-0352-46BA-8859-894A01982A89}" type="pres">
      <dgm:prSet presAssocID="{6A58E846-2EE7-4ECE-8C58-E86FDD07F411}" presName="composite3" presStyleCnt="0"/>
      <dgm:spPr/>
    </dgm:pt>
    <dgm:pt modelId="{3691242D-5F0F-4969-99FA-3D07BAA2046D}" type="pres">
      <dgm:prSet presAssocID="{6A58E846-2EE7-4ECE-8C58-E86FDD07F411}" presName="background3" presStyleLbl="node3" presStyleIdx="2" presStyleCnt="4"/>
      <dgm:spPr/>
    </dgm:pt>
    <dgm:pt modelId="{FD3E971C-FD26-4665-9E45-D08E47461B5C}" type="pres">
      <dgm:prSet presAssocID="{6A58E846-2EE7-4ECE-8C58-E86FDD07F411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BC5660-9A4D-42CC-ADFE-26814135F14E}" type="pres">
      <dgm:prSet presAssocID="{6A58E846-2EE7-4ECE-8C58-E86FDD07F411}" presName="hierChild4" presStyleCnt="0"/>
      <dgm:spPr/>
    </dgm:pt>
    <dgm:pt modelId="{EFBB14B4-7B27-4E1F-A1C5-EAB7DBFE80FB}" type="pres">
      <dgm:prSet presAssocID="{CE63962B-4E35-47C6-93FF-E727385B7567}" presName="Name17" presStyleLbl="parChTrans1D3" presStyleIdx="3" presStyleCnt="4"/>
      <dgm:spPr/>
      <dgm:t>
        <a:bodyPr/>
        <a:lstStyle/>
        <a:p>
          <a:endParaRPr lang="ru-RU"/>
        </a:p>
      </dgm:t>
    </dgm:pt>
    <dgm:pt modelId="{1F49963A-7847-4543-A2B8-A728DC120A5F}" type="pres">
      <dgm:prSet presAssocID="{2FFFBACF-A177-4659-B24C-17E9D04C934B}" presName="hierRoot3" presStyleCnt="0"/>
      <dgm:spPr/>
    </dgm:pt>
    <dgm:pt modelId="{47234866-2EE3-469F-972B-B9F95C693001}" type="pres">
      <dgm:prSet presAssocID="{2FFFBACF-A177-4659-B24C-17E9D04C934B}" presName="composite3" presStyleCnt="0"/>
      <dgm:spPr/>
    </dgm:pt>
    <dgm:pt modelId="{FEA79F9B-653D-4DCE-A8D8-8BC04B2D185D}" type="pres">
      <dgm:prSet presAssocID="{2FFFBACF-A177-4659-B24C-17E9D04C934B}" presName="background3" presStyleLbl="node3" presStyleIdx="3" presStyleCnt="4"/>
      <dgm:spPr/>
    </dgm:pt>
    <dgm:pt modelId="{BC95B10D-06F9-42BB-80D8-F979D7EB4874}" type="pres">
      <dgm:prSet presAssocID="{2FFFBACF-A177-4659-B24C-17E9D04C934B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CD9999-1E39-4D2E-912D-2163CE38F9DC}" type="pres">
      <dgm:prSet presAssocID="{2FFFBACF-A177-4659-B24C-17E9D04C934B}" presName="hierChild4" presStyleCnt="0"/>
      <dgm:spPr/>
    </dgm:pt>
  </dgm:ptLst>
  <dgm:cxnLst>
    <dgm:cxn modelId="{B161B450-DA8F-4049-AD5C-398843D1FB32}" srcId="{EA3F86E7-5D9A-4072-865A-93D5344AB91B}" destId="{DD67C6FF-F2F7-4074-BF8C-38FE70FF40CD}" srcOrd="0" destOrd="0" parTransId="{61EACD69-E1F8-4515-994E-2165280BA071}" sibTransId="{AD09D643-2D50-4D55-8CFC-4EED8A5FA6C0}"/>
    <dgm:cxn modelId="{2EE57AE2-87F6-4B27-BCAD-9B906377D667}" type="presOf" srcId="{6A58E846-2EE7-4ECE-8C58-E86FDD07F411}" destId="{FD3E971C-FD26-4665-9E45-D08E47461B5C}" srcOrd="0" destOrd="0" presId="urn:microsoft.com/office/officeart/2005/8/layout/hierarchy1"/>
    <dgm:cxn modelId="{1540CBA8-BFEF-4D90-856F-6BA141E904E0}" srcId="{1C05FDBE-9E06-475A-ACB1-52E427F71020}" destId="{EA3F86E7-5D9A-4072-865A-93D5344AB91B}" srcOrd="0" destOrd="0" parTransId="{505D1D87-FE59-448A-8E16-955EA2142898}" sibTransId="{E1731B54-AE97-4A84-9476-C133ACF9BEE8}"/>
    <dgm:cxn modelId="{DB9FFB3F-9E82-4973-9297-5F2C54741775}" type="presOf" srcId="{C8FB08A4-8952-431E-9893-CAE079CB677B}" destId="{0DA4BF46-7B51-4621-B979-07B5074FEB00}" srcOrd="0" destOrd="0" presId="urn:microsoft.com/office/officeart/2005/8/layout/hierarchy1"/>
    <dgm:cxn modelId="{359DC93E-6D2E-4F63-8818-7626D97C311C}" type="presOf" srcId="{DD67C6FF-F2F7-4074-BF8C-38FE70FF40CD}" destId="{08A23CDE-DB74-4AAB-AC3E-492DFA3B66B7}" srcOrd="0" destOrd="0" presId="urn:microsoft.com/office/officeart/2005/8/layout/hierarchy1"/>
    <dgm:cxn modelId="{A09FF7CF-C04F-45DD-8D10-3E984CB6C452}" type="presOf" srcId="{EA3F86E7-5D9A-4072-865A-93D5344AB91B}" destId="{B6256631-A3B7-4DE5-8996-A5D379325F35}" srcOrd="0" destOrd="0" presId="urn:microsoft.com/office/officeart/2005/8/layout/hierarchy1"/>
    <dgm:cxn modelId="{69798B51-DF80-4379-A8A8-B4F81976E2A0}" type="presOf" srcId="{2DD03D64-2077-4C1C-992C-A1068ED43A7D}" destId="{2C78D1F7-2BE7-406E-8040-563D2CB0273D}" srcOrd="0" destOrd="0" presId="urn:microsoft.com/office/officeart/2005/8/layout/hierarchy1"/>
    <dgm:cxn modelId="{70FE099C-BCAC-421C-9166-E11F6DC475FF}" srcId="{E1767B46-215F-4CBF-9B2B-C9E24A13FA29}" destId="{6A58E846-2EE7-4ECE-8C58-E86FDD07F411}" srcOrd="0" destOrd="0" parTransId="{0CD84CB2-9549-43B3-8198-2C0051274A8A}" sibTransId="{286F2CB0-3F6C-4D06-B766-7EB4CB8DB51C}"/>
    <dgm:cxn modelId="{42BAD09A-02F6-45AE-ABF6-2306410249FC}" type="presOf" srcId="{61EACD69-E1F8-4515-994E-2165280BA071}" destId="{706964BE-E241-4712-BE9D-ECE7579FB2B7}" srcOrd="0" destOrd="0" presId="urn:microsoft.com/office/officeart/2005/8/layout/hierarchy1"/>
    <dgm:cxn modelId="{662AC816-AA0E-476E-8770-6C0672CA15ED}" type="presOf" srcId="{8A9FC3A5-2FB0-4CA6-8109-32A8F811AA21}" destId="{06F64B78-9666-4C5B-BED4-E375F371B141}" srcOrd="0" destOrd="0" presId="urn:microsoft.com/office/officeart/2005/8/layout/hierarchy1"/>
    <dgm:cxn modelId="{3508A958-7150-49DF-92B3-E8A5AD7E9A3C}" type="presOf" srcId="{2FFFBACF-A177-4659-B24C-17E9D04C934B}" destId="{BC95B10D-06F9-42BB-80D8-F979D7EB4874}" srcOrd="0" destOrd="0" presId="urn:microsoft.com/office/officeart/2005/8/layout/hierarchy1"/>
    <dgm:cxn modelId="{758B9932-A5C2-4751-8ADD-0EA856A99616}" type="presOf" srcId="{E1767B46-215F-4CBF-9B2B-C9E24A13FA29}" destId="{56B1F3F7-2D94-4B0E-8939-2DDE4D3DD16F}" srcOrd="0" destOrd="0" presId="urn:microsoft.com/office/officeart/2005/8/layout/hierarchy1"/>
    <dgm:cxn modelId="{1C423682-4723-4718-AC11-4C7BBCC2DB28}" srcId="{EA3F86E7-5D9A-4072-865A-93D5344AB91B}" destId="{E1767B46-215F-4CBF-9B2B-C9E24A13FA29}" srcOrd="1" destOrd="0" parTransId="{8A9FC3A5-2FB0-4CA6-8109-32A8F811AA21}" sibTransId="{5C83B75E-C64E-4491-8178-F75442C5E33B}"/>
    <dgm:cxn modelId="{89764C5D-E943-48A2-8897-096DF1853B08}" srcId="{DD67C6FF-F2F7-4074-BF8C-38FE70FF40CD}" destId="{C8FB08A4-8952-431E-9893-CAE079CB677B}" srcOrd="1" destOrd="0" parTransId="{7A36BD2D-40AE-4F64-9AAB-CD6352FFB7C9}" sibTransId="{C16AC54A-47A1-4F0C-97AE-B97F5D3EA943}"/>
    <dgm:cxn modelId="{72025AEA-0A1E-4E1A-A3AB-FB5DA195888D}" type="presOf" srcId="{0CD84CB2-9549-43B3-8198-2C0051274A8A}" destId="{A7795129-61BB-475D-B90C-C7CA26ABD18A}" srcOrd="0" destOrd="0" presId="urn:microsoft.com/office/officeart/2005/8/layout/hierarchy1"/>
    <dgm:cxn modelId="{04E40233-103A-4F7D-9654-34D8C8C31DB3}" type="presOf" srcId="{7A36BD2D-40AE-4F64-9AAB-CD6352FFB7C9}" destId="{450408CD-D3DF-497B-9552-F5774E07E36C}" srcOrd="0" destOrd="0" presId="urn:microsoft.com/office/officeart/2005/8/layout/hierarchy1"/>
    <dgm:cxn modelId="{FC08E3BC-70FA-49AB-9606-A7900E28E624}" type="presOf" srcId="{727E225F-FEF9-4907-A7D1-9FACC56478C7}" destId="{2F6F28F3-1BF3-4D7D-A55C-EB1D3EEE2EC2}" srcOrd="0" destOrd="0" presId="urn:microsoft.com/office/officeart/2005/8/layout/hierarchy1"/>
    <dgm:cxn modelId="{060B5BE6-6BE0-4218-96BB-926FD00E0263}" srcId="{DD67C6FF-F2F7-4074-BF8C-38FE70FF40CD}" destId="{727E225F-FEF9-4907-A7D1-9FACC56478C7}" srcOrd="0" destOrd="0" parTransId="{2DD03D64-2077-4C1C-992C-A1068ED43A7D}" sibTransId="{6C920B20-A85E-43B3-A75C-C19C736548BB}"/>
    <dgm:cxn modelId="{7560ED13-039A-4CC2-B88F-F955B23B9FE3}" type="presOf" srcId="{1C05FDBE-9E06-475A-ACB1-52E427F71020}" destId="{CEFA87C7-C26F-4626-B0A8-F1FFD1653D76}" srcOrd="0" destOrd="0" presId="urn:microsoft.com/office/officeart/2005/8/layout/hierarchy1"/>
    <dgm:cxn modelId="{CB5807CF-37C6-4288-8C88-6DAFCC2576EA}" srcId="{E1767B46-215F-4CBF-9B2B-C9E24A13FA29}" destId="{2FFFBACF-A177-4659-B24C-17E9D04C934B}" srcOrd="1" destOrd="0" parTransId="{CE63962B-4E35-47C6-93FF-E727385B7567}" sibTransId="{B1E2E180-DB28-4C6A-8E0A-C214C93ABDB2}"/>
    <dgm:cxn modelId="{6D8E6E10-E132-4E42-B58F-3B0B9D72030C}" type="presOf" srcId="{CE63962B-4E35-47C6-93FF-E727385B7567}" destId="{EFBB14B4-7B27-4E1F-A1C5-EAB7DBFE80FB}" srcOrd="0" destOrd="0" presId="urn:microsoft.com/office/officeart/2005/8/layout/hierarchy1"/>
    <dgm:cxn modelId="{4FB246C7-CF7B-407E-998A-552E102B589C}" type="presParOf" srcId="{CEFA87C7-C26F-4626-B0A8-F1FFD1653D76}" destId="{4FBB39BC-B860-4634-83B7-52445A0287FD}" srcOrd="0" destOrd="0" presId="urn:microsoft.com/office/officeart/2005/8/layout/hierarchy1"/>
    <dgm:cxn modelId="{F9AB0B3C-0799-4476-9698-194F6AB86A1E}" type="presParOf" srcId="{4FBB39BC-B860-4634-83B7-52445A0287FD}" destId="{63C10075-70E3-4881-93D1-2559A66E2832}" srcOrd="0" destOrd="0" presId="urn:microsoft.com/office/officeart/2005/8/layout/hierarchy1"/>
    <dgm:cxn modelId="{B087A546-868E-4E8D-95A5-884E2899594C}" type="presParOf" srcId="{63C10075-70E3-4881-93D1-2559A66E2832}" destId="{060326F3-21EB-4B78-9A49-494807D0C302}" srcOrd="0" destOrd="0" presId="urn:microsoft.com/office/officeart/2005/8/layout/hierarchy1"/>
    <dgm:cxn modelId="{2ABB8CD6-4122-402F-98C1-12FEE607D67E}" type="presParOf" srcId="{63C10075-70E3-4881-93D1-2559A66E2832}" destId="{B6256631-A3B7-4DE5-8996-A5D379325F35}" srcOrd="1" destOrd="0" presId="urn:microsoft.com/office/officeart/2005/8/layout/hierarchy1"/>
    <dgm:cxn modelId="{1E2E588C-9C5B-4B7F-BBDE-3BE3EF98A4FD}" type="presParOf" srcId="{4FBB39BC-B860-4634-83B7-52445A0287FD}" destId="{E121E417-59E6-4567-AB46-9338A4E869B1}" srcOrd="1" destOrd="0" presId="urn:microsoft.com/office/officeart/2005/8/layout/hierarchy1"/>
    <dgm:cxn modelId="{3921AF12-492F-458D-B802-A53828162395}" type="presParOf" srcId="{E121E417-59E6-4567-AB46-9338A4E869B1}" destId="{706964BE-E241-4712-BE9D-ECE7579FB2B7}" srcOrd="0" destOrd="0" presId="urn:microsoft.com/office/officeart/2005/8/layout/hierarchy1"/>
    <dgm:cxn modelId="{FA6AC647-4A5B-4136-8796-5B99AF446C9F}" type="presParOf" srcId="{E121E417-59E6-4567-AB46-9338A4E869B1}" destId="{29C8E2ED-AF1D-478E-8291-29B58F32D74A}" srcOrd="1" destOrd="0" presId="urn:microsoft.com/office/officeart/2005/8/layout/hierarchy1"/>
    <dgm:cxn modelId="{D9477CDD-109D-4D3C-B2F5-D95A95A84F46}" type="presParOf" srcId="{29C8E2ED-AF1D-478E-8291-29B58F32D74A}" destId="{E7F84C4A-6B09-4A15-8B86-D30146B2F770}" srcOrd="0" destOrd="0" presId="urn:microsoft.com/office/officeart/2005/8/layout/hierarchy1"/>
    <dgm:cxn modelId="{FBEAB2FD-C4DF-4234-9BE5-6028AB8D93BC}" type="presParOf" srcId="{E7F84C4A-6B09-4A15-8B86-D30146B2F770}" destId="{9747D254-810C-4877-8B05-A7ABE16FF2C7}" srcOrd="0" destOrd="0" presId="urn:microsoft.com/office/officeart/2005/8/layout/hierarchy1"/>
    <dgm:cxn modelId="{4BEA9451-863D-46B4-B93D-FDEE2BDF47EA}" type="presParOf" srcId="{E7F84C4A-6B09-4A15-8B86-D30146B2F770}" destId="{08A23CDE-DB74-4AAB-AC3E-492DFA3B66B7}" srcOrd="1" destOrd="0" presId="urn:microsoft.com/office/officeart/2005/8/layout/hierarchy1"/>
    <dgm:cxn modelId="{962B80CD-73E8-409F-962D-73856C979D88}" type="presParOf" srcId="{29C8E2ED-AF1D-478E-8291-29B58F32D74A}" destId="{51E17581-A41B-447C-96A6-D436E9769CA8}" srcOrd="1" destOrd="0" presId="urn:microsoft.com/office/officeart/2005/8/layout/hierarchy1"/>
    <dgm:cxn modelId="{C3CFD314-C9DC-4DF8-BAFF-37103C3FE81B}" type="presParOf" srcId="{51E17581-A41B-447C-96A6-D436E9769CA8}" destId="{2C78D1F7-2BE7-406E-8040-563D2CB0273D}" srcOrd="0" destOrd="0" presId="urn:microsoft.com/office/officeart/2005/8/layout/hierarchy1"/>
    <dgm:cxn modelId="{D3700EFE-FECA-437E-A9CF-6755D8FCB361}" type="presParOf" srcId="{51E17581-A41B-447C-96A6-D436E9769CA8}" destId="{7524E663-BFC7-4DF1-AE2F-1492C77C294C}" srcOrd="1" destOrd="0" presId="urn:microsoft.com/office/officeart/2005/8/layout/hierarchy1"/>
    <dgm:cxn modelId="{9BC6490E-F49B-4231-AE42-8895B21D9FD2}" type="presParOf" srcId="{7524E663-BFC7-4DF1-AE2F-1492C77C294C}" destId="{597AFAA4-CFA4-4BC8-8BF7-81AB6BA3F374}" srcOrd="0" destOrd="0" presId="urn:microsoft.com/office/officeart/2005/8/layout/hierarchy1"/>
    <dgm:cxn modelId="{351B26E7-3701-411B-9EFD-2326CA47EC36}" type="presParOf" srcId="{597AFAA4-CFA4-4BC8-8BF7-81AB6BA3F374}" destId="{B9BB8DAF-E8BF-4BAB-A1E2-7D8D486E9BBC}" srcOrd="0" destOrd="0" presId="urn:microsoft.com/office/officeart/2005/8/layout/hierarchy1"/>
    <dgm:cxn modelId="{FBA92AD6-16E4-46E0-8557-2F2D7F0A1F06}" type="presParOf" srcId="{597AFAA4-CFA4-4BC8-8BF7-81AB6BA3F374}" destId="{2F6F28F3-1BF3-4D7D-A55C-EB1D3EEE2EC2}" srcOrd="1" destOrd="0" presId="urn:microsoft.com/office/officeart/2005/8/layout/hierarchy1"/>
    <dgm:cxn modelId="{28B99F72-DA2A-41AD-A7A8-F6ADCB68248D}" type="presParOf" srcId="{7524E663-BFC7-4DF1-AE2F-1492C77C294C}" destId="{9F3B5ADE-FB8B-4D3C-BF1B-99B185B9E61C}" srcOrd="1" destOrd="0" presId="urn:microsoft.com/office/officeart/2005/8/layout/hierarchy1"/>
    <dgm:cxn modelId="{2C010547-DBA6-41F6-AF42-A835C05F810D}" type="presParOf" srcId="{51E17581-A41B-447C-96A6-D436E9769CA8}" destId="{450408CD-D3DF-497B-9552-F5774E07E36C}" srcOrd="2" destOrd="0" presId="urn:microsoft.com/office/officeart/2005/8/layout/hierarchy1"/>
    <dgm:cxn modelId="{7C9EA400-4274-424E-9F99-C1751CFA3A98}" type="presParOf" srcId="{51E17581-A41B-447C-96A6-D436E9769CA8}" destId="{31B3A41E-BAEA-4593-9115-8D38B16A86F5}" srcOrd="3" destOrd="0" presId="urn:microsoft.com/office/officeart/2005/8/layout/hierarchy1"/>
    <dgm:cxn modelId="{837A0C82-E9AF-45A5-9603-7B5915C3942E}" type="presParOf" srcId="{31B3A41E-BAEA-4593-9115-8D38B16A86F5}" destId="{78FA49CC-BDC3-4002-9B26-E556B7043AD0}" srcOrd="0" destOrd="0" presId="urn:microsoft.com/office/officeart/2005/8/layout/hierarchy1"/>
    <dgm:cxn modelId="{6C1D44EB-CCB2-4B46-B3EF-6A2427123132}" type="presParOf" srcId="{78FA49CC-BDC3-4002-9B26-E556B7043AD0}" destId="{A8D113CC-01B9-4C6B-8B67-D52D84D5B1A6}" srcOrd="0" destOrd="0" presId="urn:microsoft.com/office/officeart/2005/8/layout/hierarchy1"/>
    <dgm:cxn modelId="{519DBE1C-9902-43A5-8142-A1BBBEC8E01F}" type="presParOf" srcId="{78FA49CC-BDC3-4002-9B26-E556B7043AD0}" destId="{0DA4BF46-7B51-4621-B979-07B5074FEB00}" srcOrd="1" destOrd="0" presId="urn:microsoft.com/office/officeart/2005/8/layout/hierarchy1"/>
    <dgm:cxn modelId="{1E499E1D-FC0C-4BD7-B9E4-DF92F0F7740D}" type="presParOf" srcId="{31B3A41E-BAEA-4593-9115-8D38B16A86F5}" destId="{97B6B874-B8ED-452F-B036-ABBDDD4E2955}" srcOrd="1" destOrd="0" presId="urn:microsoft.com/office/officeart/2005/8/layout/hierarchy1"/>
    <dgm:cxn modelId="{C4E23FBC-2FF3-439F-9CFA-12B61E3702DE}" type="presParOf" srcId="{E121E417-59E6-4567-AB46-9338A4E869B1}" destId="{06F64B78-9666-4C5B-BED4-E375F371B141}" srcOrd="2" destOrd="0" presId="urn:microsoft.com/office/officeart/2005/8/layout/hierarchy1"/>
    <dgm:cxn modelId="{6C922155-8CDE-4410-991C-02C54A6D118C}" type="presParOf" srcId="{E121E417-59E6-4567-AB46-9338A4E869B1}" destId="{4456CE07-8A5B-4780-9E4B-C4C3F1C3A101}" srcOrd="3" destOrd="0" presId="urn:microsoft.com/office/officeart/2005/8/layout/hierarchy1"/>
    <dgm:cxn modelId="{91425FD4-2867-40FA-9FC2-AF190C9C24E5}" type="presParOf" srcId="{4456CE07-8A5B-4780-9E4B-C4C3F1C3A101}" destId="{5F5FC32A-2A00-4BDA-83D2-46003309D8BF}" srcOrd="0" destOrd="0" presId="urn:microsoft.com/office/officeart/2005/8/layout/hierarchy1"/>
    <dgm:cxn modelId="{76EC19A6-C40D-4BF2-856B-B170373271EB}" type="presParOf" srcId="{5F5FC32A-2A00-4BDA-83D2-46003309D8BF}" destId="{7F9FB7CE-F92C-4D85-AD2B-9A47B75547BF}" srcOrd="0" destOrd="0" presId="urn:microsoft.com/office/officeart/2005/8/layout/hierarchy1"/>
    <dgm:cxn modelId="{EF65EFE5-16E3-4D20-9172-706596CE2DD4}" type="presParOf" srcId="{5F5FC32A-2A00-4BDA-83D2-46003309D8BF}" destId="{56B1F3F7-2D94-4B0E-8939-2DDE4D3DD16F}" srcOrd="1" destOrd="0" presId="urn:microsoft.com/office/officeart/2005/8/layout/hierarchy1"/>
    <dgm:cxn modelId="{62714D73-9AF0-4152-8500-A107022FD76B}" type="presParOf" srcId="{4456CE07-8A5B-4780-9E4B-C4C3F1C3A101}" destId="{CC634812-3F45-4BE3-B0B2-4F88D6E7A0B3}" srcOrd="1" destOrd="0" presId="urn:microsoft.com/office/officeart/2005/8/layout/hierarchy1"/>
    <dgm:cxn modelId="{F6E0DAD3-EDB8-4F27-9157-07217283E06D}" type="presParOf" srcId="{CC634812-3F45-4BE3-B0B2-4F88D6E7A0B3}" destId="{A7795129-61BB-475D-B90C-C7CA26ABD18A}" srcOrd="0" destOrd="0" presId="urn:microsoft.com/office/officeart/2005/8/layout/hierarchy1"/>
    <dgm:cxn modelId="{B9F7591E-BE37-400B-989A-7862E04D7FD9}" type="presParOf" srcId="{CC634812-3F45-4BE3-B0B2-4F88D6E7A0B3}" destId="{5B4AB5BF-D5B8-46F8-BDBD-3A72A632CFBE}" srcOrd="1" destOrd="0" presId="urn:microsoft.com/office/officeart/2005/8/layout/hierarchy1"/>
    <dgm:cxn modelId="{BAD41AFB-E111-40A1-AB77-C40FE108D7D3}" type="presParOf" srcId="{5B4AB5BF-D5B8-46F8-BDBD-3A72A632CFBE}" destId="{06B33291-0352-46BA-8859-894A01982A89}" srcOrd="0" destOrd="0" presId="urn:microsoft.com/office/officeart/2005/8/layout/hierarchy1"/>
    <dgm:cxn modelId="{03E23100-C9C0-4D65-A5F7-195C9667B8FA}" type="presParOf" srcId="{06B33291-0352-46BA-8859-894A01982A89}" destId="{3691242D-5F0F-4969-99FA-3D07BAA2046D}" srcOrd="0" destOrd="0" presId="urn:microsoft.com/office/officeart/2005/8/layout/hierarchy1"/>
    <dgm:cxn modelId="{B4B38955-9B5E-40E8-A8FF-86998682033A}" type="presParOf" srcId="{06B33291-0352-46BA-8859-894A01982A89}" destId="{FD3E971C-FD26-4665-9E45-D08E47461B5C}" srcOrd="1" destOrd="0" presId="urn:microsoft.com/office/officeart/2005/8/layout/hierarchy1"/>
    <dgm:cxn modelId="{7918C5D9-F266-4F1A-972D-5A88E77AFCC2}" type="presParOf" srcId="{5B4AB5BF-D5B8-46F8-BDBD-3A72A632CFBE}" destId="{22BC5660-9A4D-42CC-ADFE-26814135F14E}" srcOrd="1" destOrd="0" presId="urn:microsoft.com/office/officeart/2005/8/layout/hierarchy1"/>
    <dgm:cxn modelId="{45B14E80-86DD-4FA2-BFE3-F4B70E9BE6F0}" type="presParOf" srcId="{CC634812-3F45-4BE3-B0B2-4F88D6E7A0B3}" destId="{EFBB14B4-7B27-4E1F-A1C5-EAB7DBFE80FB}" srcOrd="2" destOrd="0" presId="urn:microsoft.com/office/officeart/2005/8/layout/hierarchy1"/>
    <dgm:cxn modelId="{DC67475F-0F5B-4AD4-94F4-721FE58DDEE5}" type="presParOf" srcId="{CC634812-3F45-4BE3-B0B2-4F88D6E7A0B3}" destId="{1F49963A-7847-4543-A2B8-A728DC120A5F}" srcOrd="3" destOrd="0" presId="urn:microsoft.com/office/officeart/2005/8/layout/hierarchy1"/>
    <dgm:cxn modelId="{8D2914DB-7CA0-4B40-9C05-C79690039151}" type="presParOf" srcId="{1F49963A-7847-4543-A2B8-A728DC120A5F}" destId="{47234866-2EE3-469F-972B-B9F95C693001}" srcOrd="0" destOrd="0" presId="urn:microsoft.com/office/officeart/2005/8/layout/hierarchy1"/>
    <dgm:cxn modelId="{E1BC1C06-1B75-4E95-9808-5BAE00E38C01}" type="presParOf" srcId="{47234866-2EE3-469F-972B-B9F95C693001}" destId="{FEA79F9B-653D-4DCE-A8D8-8BC04B2D185D}" srcOrd="0" destOrd="0" presId="urn:microsoft.com/office/officeart/2005/8/layout/hierarchy1"/>
    <dgm:cxn modelId="{427FA280-9AAA-46F4-B84D-B43EC11B2FFB}" type="presParOf" srcId="{47234866-2EE3-469F-972B-B9F95C693001}" destId="{BC95B10D-06F9-42BB-80D8-F979D7EB4874}" srcOrd="1" destOrd="0" presId="urn:microsoft.com/office/officeart/2005/8/layout/hierarchy1"/>
    <dgm:cxn modelId="{BEDF2C12-6C42-4B30-8E24-64B4BF151C6E}" type="presParOf" srcId="{1F49963A-7847-4543-A2B8-A728DC120A5F}" destId="{D5CD9999-1E39-4D2E-912D-2163CE38F9D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B0AA-0A6C-4DEF-8655-141FD1F3B21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AF5F-F8C0-4C3F-9F64-BA385CBB8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B0AA-0A6C-4DEF-8655-141FD1F3B21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AF5F-F8C0-4C3F-9F64-BA385CBB8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B0AA-0A6C-4DEF-8655-141FD1F3B21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AF5F-F8C0-4C3F-9F64-BA385CBB8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B0AA-0A6C-4DEF-8655-141FD1F3B21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AF5F-F8C0-4C3F-9F64-BA385CBB8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B0AA-0A6C-4DEF-8655-141FD1F3B21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AF5F-F8C0-4C3F-9F64-BA385CBB8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B0AA-0A6C-4DEF-8655-141FD1F3B21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AF5F-F8C0-4C3F-9F64-BA385CBB8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B0AA-0A6C-4DEF-8655-141FD1F3B21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AF5F-F8C0-4C3F-9F64-BA385CBB8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B0AA-0A6C-4DEF-8655-141FD1F3B21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19AF5F-F8C0-4C3F-9F64-BA385CBB86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B0AA-0A6C-4DEF-8655-141FD1F3B21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AF5F-F8C0-4C3F-9F64-BA385CBB8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B0AA-0A6C-4DEF-8655-141FD1F3B21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D19AF5F-F8C0-4C3F-9F64-BA385CBB8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903B0AA-0A6C-4DEF-8655-141FD1F3B21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AF5F-F8C0-4C3F-9F64-BA385CBB8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903B0AA-0A6C-4DEF-8655-141FD1F3B21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D19AF5F-F8C0-4C3F-9F64-BA385CBB8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altinf.akipkro.ru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altinf.akipkro.ru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6984776" cy="2304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Инструменты взаимодействия с общественностью в рамках информационно-образовательной среды школы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83360" y="5157192"/>
            <a:ext cx="576064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Ерофеев Константин Владимирович,</a:t>
            </a:r>
          </a:p>
          <a:p>
            <a:r>
              <a:rPr lang="ru-RU" dirty="0" smtClean="0"/>
              <a:t>Учитель информатики МБОУ «СОШ №118»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87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 t="5836" r="2398"/>
          <a:stretch>
            <a:fillRect/>
          </a:stretch>
        </p:blipFill>
        <p:spPr bwMode="auto">
          <a:xfrm>
            <a:off x="251520" y="596911"/>
            <a:ext cx="8712968" cy="610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660232" y="3573016"/>
            <a:ext cx="2304256" cy="208823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056" y="4581128"/>
            <a:ext cx="1512168" cy="64807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852936"/>
            <a:ext cx="8712968" cy="64807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764704"/>
            <a:ext cx="867675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835696" y="3212976"/>
            <a:ext cx="4752528" cy="64807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400472"/>
            <a:ext cx="6624736" cy="64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4546915" cy="4797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83881" y="260648"/>
            <a:ext cx="4960119" cy="4654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55776" y="2420888"/>
            <a:ext cx="4230617" cy="443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3840"/>
            <a:ext cx="9144000" cy="64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5112568" cy="389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8737" y="3501008"/>
            <a:ext cx="734526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979712" y="5373216"/>
            <a:ext cx="5112568" cy="93610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412776"/>
            <a:ext cx="8777100" cy="453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619672" y="2708920"/>
            <a:ext cx="1152128" cy="3168352"/>
          </a:xfrm>
          <a:prstGeom prst="roundRect">
            <a:avLst/>
          </a:prstGeom>
          <a:solidFill>
            <a:srgbClr val="6EA0B0">
              <a:alpha val="9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537163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9452" y="2321496"/>
            <a:ext cx="57845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 t="5836" r="2398"/>
          <a:stretch>
            <a:fillRect/>
          </a:stretch>
        </p:blipFill>
        <p:spPr bwMode="auto">
          <a:xfrm>
            <a:off x="-1" y="420783"/>
            <a:ext cx="9192691" cy="643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876256" y="4725144"/>
            <a:ext cx="1440160" cy="504056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Электронное </a:t>
            </a:r>
            <a:r>
              <a:rPr lang="ru-RU" dirty="0" err="1" smtClean="0"/>
              <a:t>портфолио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268760"/>
            <a:ext cx="825771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Федеральный закон "Об образовании в Российской Федерации" (№ 273-ФЗ от 29 декабря 2012 г.)</a:t>
            </a:r>
            <a:endParaRPr lang="ru-RU" sz="2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Статья 89. Управление системой образования</a:t>
            </a:r>
          </a:p>
          <a:p>
            <a:pPr>
              <a:buNone/>
            </a:pPr>
            <a:endParaRPr lang="ru-RU" sz="2000" dirty="0" smtClean="0"/>
          </a:p>
          <a:p>
            <a:pPr marL="493776" indent="-457200">
              <a:buAutoNum type="arabicPeriod"/>
            </a:pPr>
            <a:r>
              <a:rPr lang="ru-RU" sz="2000" dirty="0" smtClean="0"/>
              <a:t>Управление системой образования осуществляется на принципах законности, демократии, автономии образовательных организаций, информационной открытости системы образования и учета общественного мнения и </a:t>
            </a:r>
            <a:r>
              <a:rPr lang="ru-RU" sz="2000" u="sng" dirty="0" smtClean="0"/>
              <a:t>носит государственно-общественный характер.</a:t>
            </a:r>
          </a:p>
          <a:p>
            <a:pPr marL="493776" indent="-457200">
              <a:buAutoNum type="arabicPeriod"/>
            </a:pPr>
            <a:endParaRPr lang="ru-RU" sz="2000" u="sng" dirty="0" smtClean="0"/>
          </a:p>
          <a:p>
            <a:pPr marL="493776" indent="-457200">
              <a:buNone/>
            </a:pPr>
            <a:r>
              <a:rPr lang="ru-RU" sz="2000" b="1" dirty="0" smtClean="0"/>
              <a:t>Статья 98. Информационные системы в системе образования</a:t>
            </a:r>
          </a:p>
          <a:p>
            <a:pPr marL="493776" indent="-457200">
              <a:buNone/>
            </a:pPr>
            <a:r>
              <a:rPr lang="ru-RU" sz="2000" b="1" dirty="0" smtClean="0"/>
              <a:t>…</a:t>
            </a: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39944"/>
            <a:ext cx="9144000" cy="631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5301208"/>
            <a:ext cx="2843808" cy="155679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15816" y="5517232"/>
            <a:ext cx="5760640" cy="64807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64704"/>
            <a:ext cx="914400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14002"/>
            <a:ext cx="9144000" cy="634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39944"/>
            <a:ext cx="9144000" cy="631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64704"/>
            <a:ext cx="9144000" cy="61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67659"/>
            <a:ext cx="9144000" cy="629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64704"/>
            <a:ext cx="9144000" cy="61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 l="25177" t="7913" r="6750"/>
          <a:stretch>
            <a:fillRect/>
          </a:stretch>
        </p:blipFill>
        <p:spPr bwMode="auto">
          <a:xfrm>
            <a:off x="107504" y="260648"/>
            <a:ext cx="8856984" cy="6385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8676456" cy="6457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7016" y="836712"/>
            <a:ext cx="8605464" cy="5089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Площадки для взаимодействия: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256584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Сетевой край. Образование;</a:t>
            </a:r>
          </a:p>
          <a:p>
            <a:pPr lvl="0"/>
            <a:r>
              <a:rPr lang="ru-RU" sz="2400" dirty="0" smtClean="0"/>
              <a:t>Сайт школы;</a:t>
            </a:r>
          </a:p>
          <a:p>
            <a:pPr lvl="0"/>
            <a:r>
              <a:rPr lang="ru-RU" sz="2400" dirty="0" smtClean="0"/>
              <a:t>Система электронного 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;</a:t>
            </a:r>
          </a:p>
          <a:p>
            <a:pPr lvl="0"/>
            <a:r>
              <a:rPr lang="ru-RU" sz="2400" dirty="0" smtClean="0"/>
              <a:t>Среда дистанционного обучения </a:t>
            </a:r>
            <a:r>
              <a:rPr lang="en-US" sz="2400" dirty="0" err="1" smtClean="0"/>
              <a:t>Moodle</a:t>
            </a:r>
            <a:r>
              <a:rPr lang="ru-RU" sz="2400" dirty="0" smtClean="0"/>
              <a:t>;</a:t>
            </a:r>
          </a:p>
          <a:p>
            <a:pPr lvl="0"/>
            <a:r>
              <a:rPr lang="ru-RU" sz="2400" dirty="0" smtClean="0"/>
              <a:t>Социальные сети;</a:t>
            </a:r>
          </a:p>
          <a:p>
            <a:pPr lvl="0"/>
            <a:r>
              <a:rPr lang="ru-RU" sz="2400" dirty="0" smtClean="0"/>
              <a:t>Электронная почта;</a:t>
            </a:r>
          </a:p>
          <a:p>
            <a:pPr lvl="0"/>
            <a:r>
              <a:rPr lang="ru-RU" sz="2400" dirty="0" smtClean="0"/>
              <a:t>Системы обмена мгновенными сообщениями.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087042"/>
            <a:ext cx="3275856" cy="1745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43808" y="4964322"/>
            <a:ext cx="3553247" cy="1893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112" y="4077072"/>
            <a:ext cx="3397955" cy="1810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www.norwaynews.com/p/Newsphotos/skype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5661248"/>
            <a:ext cx="720080" cy="981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48264" y="1941174"/>
            <a:ext cx="2195736" cy="146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611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screen"/>
          <a:srcRect t="11028" r="6977"/>
          <a:stretch>
            <a:fillRect/>
          </a:stretch>
        </p:blipFill>
        <p:spPr bwMode="auto">
          <a:xfrm>
            <a:off x="0" y="715888"/>
            <a:ext cx="9144000" cy="61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 t="5836" r="2398"/>
          <a:stretch>
            <a:fillRect/>
          </a:stretch>
        </p:blipFill>
        <p:spPr bwMode="auto">
          <a:xfrm>
            <a:off x="-1" y="420783"/>
            <a:ext cx="9192691" cy="643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876256" y="4365104"/>
            <a:ext cx="1584176" cy="504056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27856"/>
            <a:ext cx="9144000" cy="624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Социальные сети: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949152"/>
            <a:ext cx="8280920" cy="590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60648"/>
            <a:ext cx="8424936" cy="604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lvl="0"/>
            <a:r>
              <a:rPr lang="ru-RU" sz="4800" dirty="0" smtClean="0"/>
              <a:t>Электронная почта: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6534" y="1412777"/>
            <a:ext cx="864227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827584" y="2708920"/>
            <a:ext cx="7848872" cy="10801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ru-RU" sz="4400" dirty="0" smtClean="0"/>
              <a:t>Электронная почта: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016" y="1268760"/>
            <a:ext cx="8892480" cy="551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Заголовок 2"/>
          <p:cNvSpPr>
            <a:spLocks noGrp="1"/>
          </p:cNvSpPr>
          <p:nvPr>
            <p:ph type="title"/>
          </p:nvPr>
        </p:nvSpPr>
        <p:spPr>
          <a:xfrm>
            <a:off x="1435100" y="188913"/>
            <a:ext cx="7489825" cy="863600"/>
          </a:xfrm>
        </p:spPr>
        <p:txBody>
          <a:bodyPr/>
          <a:lstStyle/>
          <a:p>
            <a:r>
              <a:rPr lang="ru-RU" sz="4000" smtClean="0"/>
              <a:t>Дополнительные «плюшки»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052735"/>
            <a:ext cx="8640960" cy="57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Системы обмена мгновенными сообщениями</a:t>
            </a:r>
            <a:endParaRPr lang="ru-RU" sz="4000" dirty="0"/>
          </a:p>
        </p:txBody>
      </p:sp>
      <p:pic>
        <p:nvPicPr>
          <p:cNvPr id="18434" name="Picture 2" descr="http://www.norwaynews.com/p/Newsphotos/skype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36296" y="3645024"/>
            <a:ext cx="1687386" cy="2299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http://www.mobiset.ru/newsphoto3/March_2012/05/primaryImag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1124744"/>
            <a:ext cx="2232248" cy="2232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8" name="Picture 6" descr="D:\сайт\приемка и оснащение\оснащение\жато\IMG_38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1700808"/>
            <a:ext cx="4971396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1143000"/>
          </a:xfrm>
        </p:spPr>
        <p:txBody>
          <a:bodyPr/>
          <a:lstStyle/>
          <a:p>
            <a:r>
              <a:rPr lang="ru-RU" dirty="0" smtClean="0"/>
              <a:t>Проблемы: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16" y="1052736"/>
            <a:ext cx="8676456" cy="48531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Нарушение регламента работы с Сетевым городом;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Недостаточная оснащенность</a:t>
            </a:r>
            <a:br>
              <a:rPr lang="ru-RU" dirty="0" smtClean="0"/>
            </a:br>
            <a:r>
              <a:rPr lang="ru-RU" dirty="0" smtClean="0"/>
              <a:t>предметных кабинетов;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Низкая</a:t>
            </a:r>
            <a:r>
              <a:rPr lang="ru-RU" dirty="0" smtClean="0"/>
              <a:t> </a:t>
            </a:r>
            <a:r>
              <a:rPr lang="ru-RU" dirty="0" err="1" smtClean="0"/>
              <a:t>востребованность</a:t>
            </a:r>
            <a:r>
              <a:rPr lang="ru-RU" dirty="0" smtClean="0"/>
              <a:t> школьных сетевых ресурсов у учащихся и родителей;</a:t>
            </a:r>
          </a:p>
        </p:txBody>
      </p:sp>
    </p:spTree>
    <p:extLst>
      <p:ext uri="{BB962C8B-B14F-4D97-AF65-F5344CB8AC3E}">
        <p14:creationId xmlns="" xmlns:p14="http://schemas.microsoft.com/office/powerpoint/2010/main" val="265637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Сетевой край Образование</a:t>
            </a:r>
            <a:br>
              <a:rPr lang="ru-RU" b="1" dirty="0" smtClean="0"/>
            </a:br>
            <a:r>
              <a:rPr lang="en-US" dirty="0" smtClean="0"/>
              <a:t>http://netschool.edu22.info/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1276" y="1628800"/>
            <a:ext cx="750083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Проблемы сайтов районных МО: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основном информационные;</a:t>
            </a:r>
          </a:p>
          <a:p>
            <a:r>
              <a:rPr lang="ru-RU" dirty="0" smtClean="0"/>
              <a:t>Недостаточная интерактивность;</a:t>
            </a:r>
          </a:p>
          <a:p>
            <a:r>
              <a:rPr lang="ru-RU" dirty="0" smtClean="0"/>
              <a:t>Нет средств коммуникации участников объединения;</a:t>
            </a:r>
          </a:p>
          <a:p>
            <a:r>
              <a:rPr lang="ru-RU" dirty="0" smtClean="0"/>
              <a:t>Публиковать материалы могут только администраторы.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Потребности</a:t>
            </a:r>
            <a:r>
              <a:rPr lang="ru-RU" sz="4400" dirty="0" smtClean="0"/>
              <a:t> сайтов: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/>
          <a:lstStyle/>
          <a:p>
            <a:r>
              <a:rPr lang="ru-RU" dirty="0" smtClean="0"/>
              <a:t>Обеспечить общественную экспертизу;</a:t>
            </a:r>
          </a:p>
          <a:p>
            <a:r>
              <a:rPr lang="ru-RU" dirty="0" smtClean="0"/>
              <a:t>Обеспечение обратной связи;</a:t>
            </a:r>
          </a:p>
          <a:p>
            <a:r>
              <a:rPr lang="ru-RU" dirty="0" smtClean="0"/>
              <a:t>Публикация материалов всеми участниками МО;</a:t>
            </a:r>
          </a:p>
          <a:p>
            <a:r>
              <a:rPr lang="ru-RU" dirty="0" smtClean="0"/>
              <a:t>Создать условия для сетевого взаимодействия.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08720"/>
          <a:ext cx="7859216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Сайты краевых объединений педагогов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772816"/>
            <a:ext cx="49073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9424" y="2636912"/>
            <a:ext cx="5184576" cy="280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3977680"/>
            <a:ext cx="520176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http://altinf.akipkro.ru/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408584"/>
            <a:ext cx="7844764" cy="544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сайта: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0912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обеспечить муниципальным методическим объединениям возможность создания и поддержки сайтов;</a:t>
            </a:r>
          </a:p>
          <a:p>
            <a:pPr lvl="0"/>
            <a:r>
              <a:rPr lang="ru-RU" dirty="0"/>
              <a:t>обеспечить возможность обратной связи с педагогами по различным аспектам методической работы;</a:t>
            </a:r>
          </a:p>
          <a:p>
            <a:pPr lvl="0"/>
            <a:r>
              <a:rPr lang="ru-RU" dirty="0"/>
              <a:t>возможность оперативного размещения информационных и методических материалов руководителями муниципальных МО;</a:t>
            </a:r>
          </a:p>
          <a:p>
            <a:pPr lvl="0"/>
            <a:r>
              <a:rPr lang="ru-RU" dirty="0"/>
              <a:t>реализация идеи расположения сайтов всех МО на одной площадке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Система управления </a:t>
            </a:r>
            <a:r>
              <a:rPr lang="ru-RU" sz="3200" dirty="0" err="1" smtClean="0"/>
              <a:t>контентом</a:t>
            </a:r>
            <a:r>
              <a:rPr lang="ru-RU" sz="3200" dirty="0" smtClean="0"/>
              <a:t> </a:t>
            </a:r>
            <a:r>
              <a:rPr lang="en-US" sz="3200" dirty="0" err="1" smtClean="0"/>
              <a:t>WordPress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126" y="1556792"/>
            <a:ext cx="915312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80" y="1556792"/>
            <a:ext cx="91411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155626"/>
            <a:ext cx="8208912" cy="570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http://altinf.akipkro.ru/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0" y="2924944"/>
            <a:ext cx="9144000" cy="12241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9558" y="620688"/>
            <a:ext cx="839645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52936"/>
            <a:ext cx="9144000" cy="278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692696"/>
            <a:ext cx="4392488" cy="223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0" y="5085184"/>
            <a:ext cx="1944216" cy="57606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199784" y="5013176"/>
            <a:ext cx="1944216" cy="57606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1628800"/>
            <a:ext cx="1728192" cy="360040"/>
          </a:xfrm>
          <a:prstGeom prst="roundRect">
            <a:avLst/>
          </a:prstGeom>
          <a:solidFill>
            <a:srgbClr val="6EA0B0">
              <a:alpha val="9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1988840"/>
            <a:ext cx="1728192" cy="360040"/>
          </a:xfrm>
          <a:prstGeom prst="roundRect">
            <a:avLst/>
          </a:prstGeom>
          <a:solidFill>
            <a:srgbClr val="6EA0B0">
              <a:alpha val="9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2420888"/>
            <a:ext cx="1728192" cy="360040"/>
          </a:xfrm>
          <a:prstGeom prst="roundRect">
            <a:avLst/>
          </a:prstGeom>
          <a:solidFill>
            <a:srgbClr val="6EA0B0">
              <a:alpha val="9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9066" y="2420888"/>
            <a:ext cx="63317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994122"/>
          </a:xfrm>
        </p:spPr>
        <p:txBody>
          <a:bodyPr>
            <a:noAutofit/>
          </a:bodyPr>
          <a:lstStyle/>
          <a:p>
            <a:r>
              <a:rPr lang="ru-RU" sz="3200" dirty="0" smtClean="0"/>
              <a:t>Управление профилями пользователей: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1" y="1480592"/>
            <a:ext cx="9144021" cy="537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Предложения районным МО: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создать свою страницу на портале или сделать там ссылку на уже существующий сайт;</a:t>
            </a:r>
          </a:p>
          <a:p>
            <a:pPr lvl="0"/>
            <a:r>
              <a:rPr lang="ru-RU" dirty="0"/>
              <a:t>размещать на портале новости и методические материалы из опыта работы педагогов (не менее 1 раза в месяц);</a:t>
            </a:r>
          </a:p>
          <a:p>
            <a:pPr lvl="0"/>
            <a:r>
              <a:rPr lang="ru-RU" dirty="0"/>
              <a:t>включить в систему работы МО деятельность на портале, например, изучение и комментирование методических материалов;</a:t>
            </a:r>
          </a:p>
          <a:p>
            <a:pPr lvl="0"/>
            <a:r>
              <a:rPr lang="ru-RU" dirty="0"/>
              <a:t>обеспечить ведение мастер-класса не менее одного ведущего педагога муниципалитета.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7161213" cy="1512168"/>
          </a:xfrm>
        </p:spPr>
        <p:txBody>
          <a:bodyPr/>
          <a:lstStyle/>
          <a:p>
            <a:r>
              <a:rPr lang="ru-RU" dirty="0" smtClean="0"/>
              <a:t>Ерофеев Константин Владимирович</a:t>
            </a:r>
          </a:p>
          <a:p>
            <a:r>
              <a:rPr lang="en-US" dirty="0" smtClean="0"/>
              <a:t>guilermych@gmail.com</a:t>
            </a:r>
          </a:p>
          <a:p>
            <a:r>
              <a:rPr lang="en-US" dirty="0" smtClean="0"/>
              <a:t>+79130947842</a:t>
            </a: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060848"/>
            <a:ext cx="9144000" cy="108012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380278"/>
            <a:ext cx="7975208" cy="621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187624" y="2996952"/>
            <a:ext cx="1872208" cy="3672408"/>
          </a:xfrm>
          <a:prstGeom prst="roundRect">
            <a:avLst/>
          </a:prstGeom>
          <a:solidFill>
            <a:srgbClr val="6EA0B0">
              <a:alpha val="9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2924944"/>
            <a:ext cx="792088" cy="288032"/>
          </a:xfrm>
          <a:prstGeom prst="roundRect">
            <a:avLst/>
          </a:prstGeom>
          <a:solidFill>
            <a:srgbClr val="6EA0B0">
              <a:alpha val="9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3717032"/>
            <a:ext cx="792088" cy="288032"/>
          </a:xfrm>
          <a:prstGeom prst="roundRect">
            <a:avLst/>
          </a:prstGeom>
          <a:solidFill>
            <a:srgbClr val="6EA0B0">
              <a:alpha val="9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5157192"/>
            <a:ext cx="792088" cy="288032"/>
          </a:xfrm>
          <a:prstGeom prst="roundRect">
            <a:avLst/>
          </a:prstGeom>
          <a:solidFill>
            <a:srgbClr val="6EA0B0">
              <a:alpha val="9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5373216"/>
            <a:ext cx="792088" cy="288032"/>
          </a:xfrm>
          <a:prstGeom prst="roundRect">
            <a:avLst/>
          </a:prstGeom>
          <a:solidFill>
            <a:srgbClr val="6EA0B0">
              <a:alpha val="9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68144" y="4941168"/>
            <a:ext cx="792088" cy="288032"/>
          </a:xfrm>
          <a:prstGeom prst="roundRect">
            <a:avLst/>
          </a:prstGeom>
          <a:solidFill>
            <a:srgbClr val="6EA0B0">
              <a:alpha val="9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7502411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http://mousosh118.ru/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 t="5836" r="2398"/>
          <a:stretch>
            <a:fillRect/>
          </a:stretch>
        </p:blipFill>
        <p:spPr bwMode="auto">
          <a:xfrm>
            <a:off x="971600" y="1333512"/>
            <a:ext cx="7517046" cy="526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32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http://mousosh118.ru/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336124"/>
            <a:ext cx="6696744" cy="552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1395</TotalTime>
  <Words>357</Words>
  <Application>Microsoft Office PowerPoint</Application>
  <PresentationFormat>Экран (4:3)</PresentationFormat>
  <Paragraphs>67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Техническая</vt:lpstr>
      <vt:lpstr>Инструменты взаимодействия с общественностью в рамках информационно-образовательной среды школы</vt:lpstr>
      <vt:lpstr>Федеральный закон "Об образовании в Российской Федерации" (№ 273-ФЗ от 29 декабря 2012 г.)</vt:lpstr>
      <vt:lpstr>Площадки для взаимодействия:</vt:lpstr>
      <vt:lpstr>Сетевой край Образование http://netschool.edu22.info/</vt:lpstr>
      <vt:lpstr>Слайд 5</vt:lpstr>
      <vt:lpstr>Слайд 6</vt:lpstr>
      <vt:lpstr>Слайд 7</vt:lpstr>
      <vt:lpstr>http://mousosh118.ru/</vt:lpstr>
      <vt:lpstr>http://mousosh118.ru/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Электронное портфолио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Социальные сети:</vt:lpstr>
      <vt:lpstr>Слайд 34</vt:lpstr>
      <vt:lpstr>Электронная почта:</vt:lpstr>
      <vt:lpstr>Электронная почта:</vt:lpstr>
      <vt:lpstr>Дополнительные «плюшки»</vt:lpstr>
      <vt:lpstr>Системы обмена мгновенными сообщениями</vt:lpstr>
      <vt:lpstr>Проблемы:</vt:lpstr>
      <vt:lpstr>Проблемы сайтов районных МО:</vt:lpstr>
      <vt:lpstr>Потребности сайтов:</vt:lpstr>
      <vt:lpstr>Слайд 42</vt:lpstr>
      <vt:lpstr>Сайты краевых объединений педагогов</vt:lpstr>
      <vt:lpstr>http://altinf.akipkro.ru/</vt:lpstr>
      <vt:lpstr>Задачи сайта:</vt:lpstr>
      <vt:lpstr>Система управления контентом WordPress</vt:lpstr>
      <vt:lpstr>Слайд 47</vt:lpstr>
      <vt:lpstr>http://altinf.akipkro.ru/</vt:lpstr>
      <vt:lpstr>Слайд 49</vt:lpstr>
      <vt:lpstr>Управление профилями пользователей:</vt:lpstr>
      <vt:lpstr>Предложения районным МО: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информационно-образовательной среды</dc:title>
  <dc:creator>учитель</dc:creator>
  <cp:lastModifiedBy>учитель</cp:lastModifiedBy>
  <cp:revision>92</cp:revision>
  <dcterms:created xsi:type="dcterms:W3CDTF">2012-08-26T04:53:59Z</dcterms:created>
  <dcterms:modified xsi:type="dcterms:W3CDTF">2013-11-07T11:48:56Z</dcterms:modified>
</cp:coreProperties>
</file>