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7" r:id="rId9"/>
    <p:sldId id="269" r:id="rId10"/>
    <p:sldId id="270" r:id="rId11"/>
    <p:sldId id="266" r:id="rId12"/>
    <p:sldId id="268" r:id="rId13"/>
    <p:sldId id="263" r:id="rId14"/>
    <p:sldId id="271" r:id="rId15"/>
    <p:sldId id="262" r:id="rId16"/>
    <p:sldId id="275" r:id="rId17"/>
    <p:sldId id="272" r:id="rId18"/>
    <p:sldId id="273" r:id="rId19"/>
    <p:sldId id="261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40A03-77DA-4B6E-9C2E-FF6F77A01B36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0178-E3C1-4EA0-AA16-34EB22441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84B2-8185-4D68-B70F-D52C8A49BAE7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91A3-1C11-4396-AFD0-BAF0A9CC4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278AC-A6FD-4C19-9785-95C3CD0C7B7C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FBCE-A2C2-4EF2-B315-FC65218DD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751F-36D5-47FA-8AE5-7269A0A10B9F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4E51B-B83D-4B05-AF1B-004B6FE40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9767-29D4-4B58-A3FF-1530519FDC6D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675D-1C87-4117-9BB5-C4AE4B56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C2269-1221-4E36-8F5A-CD5FCC3109E0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9ED3-A355-42D1-AA1C-9625740F2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9D1FC-E350-4FC4-B00B-29ADFC7BE56B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2D0BC-536F-4ED9-AE53-414F4D757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D2246-2251-4871-A5C0-98BC8F03ACE0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24BC-E497-494C-818D-D2BF470C53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2E1DD-4D1E-4DF4-B94F-C638E024F7F5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B0B00-21A9-4CEE-A564-0B03E51E8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D4B46-1C07-452D-9B7B-1368C8D257A2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C034-E4EF-4D11-8847-BB03EADFE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2BC8-967D-4D00-A1E6-1B6721A29BDD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0E731-2FBC-4631-BB33-5A2207E2F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F31224-59D1-4588-B3FA-230DD4C1F3EC}" type="datetimeFigureOut">
              <a:rPr lang="ru-RU"/>
              <a:pPr>
                <a:defRPr/>
              </a:pPr>
              <a:t>08.11.2014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975A00-AA86-4B1C-B251-55792D2BB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ltinf.akipkro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44675"/>
            <a:ext cx="8424863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сетевого взаимодействия руководителей муниципальных методических объединений в образовательном округе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41497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Яшутина</a:t>
            </a:r>
            <a:r>
              <a:rPr lang="ru-RU" dirty="0" smtClean="0"/>
              <a:t> Татьяна Владимировна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учитель информатики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МБОУ «</a:t>
            </a:r>
            <a:r>
              <a:rPr lang="ru-RU" dirty="0" err="1" smtClean="0"/>
              <a:t>Кулундинская</a:t>
            </a:r>
            <a:r>
              <a:rPr lang="ru-RU" dirty="0" smtClean="0"/>
              <a:t> СОШ №3»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YandexDisk\Скриншоты\2014-11-04 20-25-13 Краевое профессиональное объединение учителей информатики Алтайского края - Mozilla Firefo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428625"/>
            <a:ext cx="9190038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YandexDisk\Скриншоты\2014-11-04 20-19-24 Краевое профессиональное объединение учителей информатики Алтайского края - Mozilla Firefo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620713"/>
            <a:ext cx="9036050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ользователь\YandexDisk\Скриншоты\2014-11-04 20-22-55 Краевое профессиональное объединение учителей информатики Алтайского края - Mozilla Firefo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1913"/>
            <a:ext cx="7813675" cy="66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ользователь\YandexDisk\Скриншоты\2014-11-04 20-13-00 Статьи » Краевое профессиональное объединение учителей информатики Алтайского края - Mozilla Firefo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"/>
            <a:ext cx="8970963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3933825"/>
            <a:ext cx="5292725" cy="5746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Пользователь\YandexDisk\Скриншоты\2014-11-04 21-01-10 Адресная книг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4650" y="1365250"/>
            <a:ext cx="25431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:\Users\Пользователь\YandexDisk\Скриншоты\2014-11-04 21-02-47 TrueConf Client v6.4.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672465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Заголовок 1"/>
          <p:cNvSpPr>
            <a:spLocks noGrp="1"/>
          </p:cNvSpPr>
          <p:nvPr>
            <p:ph type="title"/>
          </p:nvPr>
        </p:nvSpPr>
        <p:spPr>
          <a:xfrm>
            <a:off x="468313" y="2222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Видеоконференцсвязь  </a:t>
            </a:r>
            <a:r>
              <a:rPr lang="en-US" smtClean="0"/>
              <a:t>TrueConf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Организация взаимодействия</a:t>
            </a:r>
          </a:p>
        </p:txBody>
      </p:sp>
      <p:pic>
        <p:nvPicPr>
          <p:cNvPr id="16387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071563"/>
            <a:ext cx="771525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100% выполнение плана КПО учителей информатики в части «Размещение информации в Новостной ленте» по </a:t>
            </a:r>
            <a:r>
              <a:rPr lang="ru-RU" dirty="0" err="1" smtClean="0"/>
              <a:t>Славгородскому</a:t>
            </a:r>
            <a:r>
              <a:rPr lang="ru-RU" dirty="0" smtClean="0"/>
              <a:t> округу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73% муниципальных методических объединений учителей информатики  округа разместили сведения о своих МО на краевом портале КПО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15% от общего числа всех размещенных методических материалов на сайте составляют материалы учителей информатики </a:t>
            </a:r>
            <a:r>
              <a:rPr lang="ru-RU" dirty="0" err="1" smtClean="0"/>
              <a:t>Славгородского</a:t>
            </a:r>
            <a:r>
              <a:rPr lang="ru-RU" dirty="0" smtClean="0"/>
              <a:t> округа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Использование  видеоконференцсвязи </a:t>
            </a:r>
            <a:r>
              <a:rPr lang="en-US" dirty="0" err="1" smtClean="0"/>
              <a:t>TrueConf</a:t>
            </a:r>
            <a:r>
              <a:rPr lang="en-US" dirty="0" smtClean="0"/>
              <a:t> </a:t>
            </a:r>
            <a:r>
              <a:rPr lang="ru-RU" dirty="0" smtClean="0"/>
              <a:t>для проведения заседаний МО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r>
              <a:rPr lang="ru-RU" dirty="0" smtClean="0"/>
              <a:t> 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Слабая активность педагогов </a:t>
            </a:r>
          </a:p>
          <a:p>
            <a:pPr eaLnBrk="1" hangingPunct="1"/>
            <a:r>
              <a:rPr lang="ru-RU" smtClean="0"/>
              <a:t>Недостаток времени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перспективу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100% использование сайта КПО учителей информатики ММО округа</a:t>
            </a:r>
          </a:p>
          <a:p>
            <a:pPr eaLnBrk="1" hangingPunct="1"/>
            <a:r>
              <a:rPr lang="ru-RU" smtClean="0"/>
              <a:t>Ведение плана совместной деятельности </a:t>
            </a:r>
          </a:p>
          <a:p>
            <a:pPr eaLnBrk="1" hangingPunct="1"/>
            <a:r>
              <a:rPr lang="ru-RU" smtClean="0"/>
              <a:t>Расширение использования видеоконференцсвязи </a:t>
            </a:r>
            <a:r>
              <a:rPr lang="en-US" smtClean="0"/>
              <a:t>TrueConf</a:t>
            </a:r>
            <a:endParaRPr lang="ru-RU" smtClean="0"/>
          </a:p>
          <a:p>
            <a:pPr eaLnBrk="1" hangingPunct="1"/>
            <a:r>
              <a:rPr lang="ru-RU" smtClean="0"/>
              <a:t>Использование средств </a:t>
            </a:r>
            <a:r>
              <a:rPr lang="en-US" smtClean="0"/>
              <a:t>Google</a:t>
            </a:r>
            <a:r>
              <a:rPr lang="ru-RU" smtClean="0"/>
              <a:t>-диск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88" y="1412875"/>
            <a:ext cx="7878762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09538" y="263525"/>
            <a:ext cx="8494712" cy="863600"/>
          </a:xfrm>
          <a:prstGeom prst="wedgeRoundRectCallout">
            <a:avLst>
              <a:gd name="adj1" fmla="val -35243"/>
              <a:gd name="adj2" fmla="val 22812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Славгородский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образовательный округ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565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Площадки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Электронная почта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АИС «Сетевой край. Образование.»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СДО «</a:t>
            </a:r>
            <a:r>
              <a:rPr lang="en-US" b="1" dirty="0" smtClean="0"/>
              <a:t>MOODLE</a:t>
            </a:r>
            <a:r>
              <a:rPr lang="ru-RU" b="1" dirty="0" smtClean="0"/>
              <a:t>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Сайты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Облачные технологии: Яндекс-диск, </a:t>
            </a:r>
            <a:r>
              <a:rPr lang="en-US" b="1" dirty="0" smtClean="0"/>
              <a:t>Google</a:t>
            </a:r>
            <a:r>
              <a:rPr lang="ru-RU" b="1" dirty="0" smtClean="0"/>
              <a:t>-диск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Видеоконференцсвязь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Социальные сети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Системы обмена мгновенными сообщениями и т.д.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YandexDisk\Скриншоты\2014-11-04 20-01-15 Краевое профессиональное объединение учителей информатики Алтайского края - Mozilla Firefo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571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107950" y="242888"/>
            <a:ext cx="8229600" cy="6048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u="sng" smtClean="0">
                <a:hlinkClick r:id="rId3"/>
              </a:rPr>
              <a:t>http://altinf.akipkro.ru/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YandexDisk\Скриншоты\2014-11-04 20-08-22 Благовещенский район » Краевое профессиональное объединение учителей информатики Алтайского края - Moz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400050"/>
            <a:ext cx="9104313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203575" y="2492375"/>
            <a:ext cx="1800225" cy="360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03575" y="3067050"/>
            <a:ext cx="1800225" cy="360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575" y="3403600"/>
            <a:ext cx="1800225" cy="360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22625" y="4005263"/>
            <a:ext cx="1800225" cy="3603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575" y="4383088"/>
            <a:ext cx="1800225" cy="3603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575" y="4743450"/>
            <a:ext cx="1800225" cy="360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06750" y="5086350"/>
            <a:ext cx="1800225" cy="360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11513" y="5446713"/>
            <a:ext cx="1800225" cy="1793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YandexDisk\Скриншоты\2014-11-04 20-15-41 Олимпиада по робототехнике » Краевое профессиональное объединение учителей информатики Алтайского края 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1800"/>
            <a:ext cx="9144000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YandexDisk\Скриншоты\2014-11-04 20-17-39 Краевое профессиональное объединение учителей информатики Алтайского края - Mozilla Firefo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0"/>
            <a:ext cx="8893175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YandexDisk\Скриншоты\2014-11-04 20-20-34 Краевое профессиональное объединение учителей информатики Алтайского края - Mozilla Firefo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0"/>
            <a:ext cx="7739062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95288" y="3141663"/>
            <a:ext cx="7921625" cy="22320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YandexDisk\Скриншоты\2014-11-04 20-23-58 Краевое профессиональное объединение учителей информатики Алтайского края - Mozilla Firefo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84089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162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Arial</vt:lpstr>
      <vt:lpstr>Times New Roman</vt:lpstr>
      <vt:lpstr>Тема Office</vt:lpstr>
      <vt:lpstr>Организация сетевого взаимодействия руководителей муниципальных методических объединений в образовательном округе</vt:lpstr>
      <vt:lpstr>Слайд 2</vt:lpstr>
      <vt:lpstr>Площадки взаимодействия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Видеоконференцсвязь  TrueConf</vt:lpstr>
      <vt:lpstr>Организация взаимодействия</vt:lpstr>
      <vt:lpstr>Слайд 16</vt:lpstr>
      <vt:lpstr>Результаты взаимодействия</vt:lpstr>
      <vt:lpstr>Проблемы </vt:lpstr>
      <vt:lpstr>Задачи на перспективу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сетевого взаимодействия руководителей муниципальных методических объединений в образовательном округе</dc:title>
  <dc:creator>Пользователь</dc:creator>
  <cp:lastModifiedBy>guilermych@live.ru</cp:lastModifiedBy>
  <cp:revision>24</cp:revision>
  <dcterms:created xsi:type="dcterms:W3CDTF">2014-11-04T13:19:35Z</dcterms:created>
  <dcterms:modified xsi:type="dcterms:W3CDTF">2014-11-08T10:21:46Z</dcterms:modified>
</cp:coreProperties>
</file>