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9"/>
  </p:notesMasterIdLst>
  <p:sldIdLst>
    <p:sldId id="256" r:id="rId2"/>
    <p:sldId id="395" r:id="rId3"/>
    <p:sldId id="396" r:id="rId4"/>
    <p:sldId id="397" r:id="rId5"/>
    <p:sldId id="398" r:id="rId6"/>
    <p:sldId id="400" r:id="rId7"/>
    <p:sldId id="401" r:id="rId8"/>
    <p:sldId id="412" r:id="rId9"/>
    <p:sldId id="423" r:id="rId10"/>
    <p:sldId id="381" r:id="rId11"/>
    <p:sldId id="424" r:id="rId12"/>
    <p:sldId id="382" r:id="rId13"/>
    <p:sldId id="383" r:id="rId14"/>
    <p:sldId id="386" r:id="rId15"/>
    <p:sldId id="425" r:id="rId16"/>
    <p:sldId id="263" r:id="rId17"/>
    <p:sldId id="391" r:id="rId18"/>
    <p:sldId id="392" r:id="rId19"/>
    <p:sldId id="426" r:id="rId20"/>
    <p:sldId id="413" r:id="rId21"/>
    <p:sldId id="414" r:id="rId22"/>
    <p:sldId id="393" r:id="rId23"/>
    <p:sldId id="415" r:id="rId24"/>
    <p:sldId id="420" r:id="rId25"/>
    <p:sldId id="418" r:id="rId26"/>
    <p:sldId id="419" r:id="rId27"/>
    <p:sldId id="417" r:id="rId2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>
    <p:present/>
    <p:sldAll/>
    <p:penClr>
      <a:srgbClr val="FF0000"/>
    </p:penClr>
  </p:showPr>
  <p:clrMru>
    <a:srgbClr val="FF0000"/>
    <a:srgbClr val="0066CC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&#1055;&#1086;&#1083;&#1100;&#1079;&#1086;&#1074;&#1072;&#1090;&#1077;&#1083;&#1100;\Local%20Settings\Temp\Rar$DIa0.046\1110-00-0000-05--&#1045;&#1043;&#1069;-14-&#1056;&#1077;&#1079;&#1091;&#1083;&#1100;&#1090;&#1072;&#1090;&#1099;_&#1045;&#1043;&#1069;_&#1087;&#1086;_&#1052;&#1054;&#1059;&#1054;.xls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&#1055;&#1086;&#1083;&#1100;&#1079;&#1086;&#1074;&#1072;&#1090;&#1077;&#1083;&#1100;\Local%20Settings\Temp\Rar$DIa0.046\1110-00-0000-05--&#1045;&#1043;&#1069;-14-&#1056;&#1077;&#1079;&#1091;&#1083;&#1100;&#1090;&#1072;&#1090;&#1099;_&#1045;&#1043;&#1069;_&#1087;&#1086;_&#1052;&#1054;&#1059;&#1054;.xls" TargetMode="External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Documents%20and%20Settings\&#1055;&#1086;&#1083;&#1100;&#1079;&#1086;&#1074;&#1072;&#1090;&#1077;&#1083;&#1100;\Local%20Settings\Temp\Rar$DIa0.046\1110-00-0000-05--&#1045;&#1043;&#1069;-14-&#1056;&#1077;&#1079;&#1091;&#1083;&#1100;&#1090;&#1072;&#1090;&#1099;_&#1045;&#1043;&#1069;_&#1087;&#1086;_&#1052;&#1054;&#1059;&#1054;.xls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3.6387031954690355E-2"/>
          <c:y val="0.25623606274292815"/>
          <c:w val="0.95552696094426726"/>
          <c:h val="0.53659431580323447"/>
        </c:manualLayout>
      </c:layout>
      <c:barChart>
        <c:barDir val="col"/>
        <c:grouping val="clustered"/>
        <c:ser>
          <c:idx val="1"/>
          <c:order val="0"/>
          <c:tx>
            <c:strRef>
              <c:f>Лист1!$C$1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Лист1!$B$2</c:f>
              <c:numCache>
                <c:formatCode>General</c:formatCode>
                <c:ptCount val="1"/>
                <c:pt idx="0">
                  <c:v>4.05</c:v>
                </c:pt>
              </c:numCache>
            </c:numRef>
          </c:cat>
          <c:val>
            <c:numRef>
              <c:f>Лист1!$C$3</c:f>
              <c:numCache>
                <c:formatCode>General</c:formatCode>
                <c:ptCount val="1"/>
              </c:numCache>
            </c:numRef>
          </c:val>
        </c:ser>
        <c:gapWidth val="219"/>
        <c:overlap val="-27"/>
        <c:axId val="221639424"/>
        <c:axId val="221641728"/>
      </c:barChart>
      <c:catAx>
        <c:axId val="221639424"/>
        <c:scaling>
          <c:orientation val="minMax"/>
        </c:scaling>
        <c:delete val="1"/>
        <c:axPos val="b"/>
        <c:numFmt formatCode="General" sourceLinked="1"/>
        <c:tickLblPos val="nextTo"/>
        <c:crossAx val="221641728"/>
        <c:crosses val="autoZero"/>
        <c:lblAlgn val="ctr"/>
        <c:lblOffset val="100"/>
      </c:catAx>
      <c:valAx>
        <c:axId val="221641728"/>
        <c:scaling>
          <c:orientation val="minMax"/>
        </c:scaling>
        <c:delete val="1"/>
        <c:axPos val="l"/>
        <c:numFmt formatCode="General" sourceLinked="1"/>
        <c:tickLblPos val="nextTo"/>
        <c:crossAx val="221639424"/>
        <c:crosses val="autoZero"/>
        <c:crossBetween val="between"/>
      </c:valAx>
      <c:spPr>
        <a:noFill/>
        <a:ln w="25364">
          <a:noFill/>
        </a:ln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 sz="1797" baseline="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796" b="0" i="0" baseline="0" dirty="0" smtClean="0">
                <a:solidFill>
                  <a:schemeClr val="tx1"/>
                </a:solidFill>
                <a:effectLst/>
              </a:rPr>
              <a:t>Доля выпускников сдававших ЕГЭ по информатике (%)   </a:t>
            </a:r>
            <a:endParaRPr lang="ru-RU" sz="2800" baseline="0" dirty="0">
              <a:solidFill>
                <a:schemeClr val="tx1"/>
              </a:solidFill>
              <a:effectLst/>
            </a:endParaRPr>
          </a:p>
        </c:rich>
      </c:tx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Лист1!$C$1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-7.7519379844961257E-3"/>
                  <c:y val="6.2989032964591102E-2"/>
                </c:manualLayout>
              </c:layout>
              <c:tx>
                <c:rich>
                  <a:bodyPr/>
                  <a:lstStyle/>
                  <a:p>
                    <a:r>
                      <a:rPr lang="en-US" sz="1997" baseline="0">
                        <a:solidFill>
                          <a:schemeClr val="tx1"/>
                        </a:solidFill>
                      </a:rPr>
                      <a:t>[]</a:t>
                    </a:r>
                  </a:p>
                </c:rich>
              </c:tx>
              <c:dLblPos val="outEnd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5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</c:dLbls>
          <c:cat>
            <c:numRef>
              <c:f>Лист1!$A$2:$B$2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4.03</c:v>
                </c:pt>
              </c:numCache>
            </c:numRef>
          </c:val>
        </c:ser>
        <c:ser>
          <c:idx val="1"/>
          <c:order val="1"/>
          <c:tx>
            <c:strRef>
              <c:f>Лист1!$D$1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7.7519379844961968E-3"/>
                  <c:y val="6.9287936261050329E-2"/>
                </c:manualLayout>
              </c:layout>
              <c:tx>
                <c:rich>
                  <a:bodyPr/>
                  <a:lstStyle/>
                  <a:p>
                    <a:r>
                      <a:rPr lang="en-US" sz="1997">
                        <a:solidFill>
                          <a:schemeClr val="tx1"/>
                        </a:solidFill>
                      </a:rPr>
                      <a:t>[]</a:t>
                    </a:r>
                  </a:p>
                </c:rich>
              </c:tx>
              <c:dLblPos val="outEnd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5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</c:dLbls>
          <c:cat>
            <c:numRef>
              <c:f>Лист1!$A$2:$B$2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4.34</c:v>
                </c:pt>
              </c:numCache>
            </c:numRef>
          </c:val>
        </c:ser>
        <c:gapWidth val="219"/>
        <c:overlap val="-27"/>
        <c:axId val="203910528"/>
        <c:axId val="204018816"/>
      </c:barChart>
      <c:catAx>
        <c:axId val="203910528"/>
        <c:scaling>
          <c:orientation val="minMax"/>
        </c:scaling>
        <c:delete val="1"/>
        <c:axPos val="b"/>
        <c:numFmt formatCode="General" sourceLinked="1"/>
        <c:tickLblPos val="nextTo"/>
        <c:crossAx val="204018816"/>
        <c:crosses val="autoZero"/>
        <c:auto val="1"/>
        <c:lblAlgn val="ctr"/>
        <c:lblOffset val="100"/>
      </c:catAx>
      <c:valAx>
        <c:axId val="204018816"/>
        <c:scaling>
          <c:orientation val="minMax"/>
        </c:scaling>
        <c:delete val="1"/>
        <c:axPos val="l"/>
        <c:numFmt formatCode="General" sourceLinked="1"/>
        <c:tickLblPos val="nextTo"/>
        <c:crossAx val="203910528"/>
        <c:crosses val="autoZero"/>
        <c:crossBetween val="between"/>
      </c:valAx>
      <c:spPr>
        <a:noFill/>
        <a:ln w="25367">
          <a:noFill/>
        </a:ln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9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9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wMode val="edge"/>
          <c:hMode val="edge"/>
          <c:x val="0.13680389173143243"/>
          <c:y val="0.1708110071146767"/>
          <c:w val="0.59302334289925807"/>
          <c:h val="0.25674458145561996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2800" dirty="0"/>
              <a:t>Доля</a:t>
            </a:r>
            <a:r>
              <a:rPr lang="ru-RU" sz="2800" baseline="0" dirty="0"/>
              <a:t> сдававших Информатику и ИКТ (%)</a:t>
            </a:r>
            <a:endParaRPr lang="ru-RU" sz="2800" dirty="0"/>
          </a:p>
        </c:rich>
      </c:tx>
      <c:layout>
        <c:manualLayout>
          <c:xMode val="edge"/>
          <c:yMode val="edge"/>
          <c:x val="0.15009262904636922"/>
          <c:y val="9.0814441069293605E-3"/>
        </c:manualLayout>
      </c:layout>
    </c:title>
    <c:plotArea>
      <c:layout>
        <c:manualLayout>
          <c:layoutTarget val="inner"/>
          <c:xMode val="edge"/>
          <c:yMode val="edge"/>
          <c:x val="4.6301618547681549E-2"/>
          <c:y val="0.13087848530469945"/>
          <c:w val="0.93980949256342983"/>
          <c:h val="0.52662851119306897"/>
        </c:manualLayout>
      </c:layout>
      <c:barChart>
        <c:barDir val="col"/>
        <c:grouping val="clustered"/>
        <c:ser>
          <c:idx val="0"/>
          <c:order val="0"/>
          <c:tx>
            <c:strRef>
              <c:f>Лист2!$B$1</c:f>
              <c:strCache>
                <c:ptCount val="1"/>
                <c:pt idx="0">
                  <c:v>3013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Лист2!$A$4:$A$13</c:f>
              <c:strCache>
                <c:ptCount val="10"/>
                <c:pt idx="0">
                  <c:v>Алтайский край</c:v>
                </c:pt>
                <c:pt idx="1">
                  <c:v>Михайловский район</c:v>
                </c:pt>
                <c:pt idx="2">
                  <c:v>Немецкий национальный район</c:v>
                </c:pt>
                <c:pt idx="3">
                  <c:v>г. Алейск</c:v>
                </c:pt>
                <c:pt idx="4">
                  <c:v>г. Барнаул</c:v>
                </c:pt>
                <c:pt idx="5">
                  <c:v>г. Бийск</c:v>
                </c:pt>
                <c:pt idx="6">
                  <c:v>г. Заринск</c:v>
                </c:pt>
                <c:pt idx="7">
                  <c:v>г. Камень-на-Оби</c:v>
                </c:pt>
                <c:pt idx="8">
                  <c:v>г. Новоалтайск</c:v>
                </c:pt>
                <c:pt idx="9">
                  <c:v>г. Рубцовск</c:v>
                </c:pt>
              </c:strCache>
            </c:strRef>
          </c:cat>
          <c:val>
            <c:numRef>
              <c:f>Лист2!$C$4:$C$13</c:f>
              <c:numCache>
                <c:formatCode>0</c:formatCode>
                <c:ptCount val="10"/>
                <c:pt idx="0">
                  <c:v>4.0999999999999996</c:v>
                </c:pt>
                <c:pt idx="1">
                  <c:v>10.9</c:v>
                </c:pt>
                <c:pt idx="2">
                  <c:v>8.5</c:v>
                </c:pt>
                <c:pt idx="3">
                  <c:v>8.2000000000000011</c:v>
                </c:pt>
                <c:pt idx="4">
                  <c:v>4.5</c:v>
                </c:pt>
                <c:pt idx="5">
                  <c:v>8.2000000000000011</c:v>
                </c:pt>
                <c:pt idx="6">
                  <c:v>3.8</c:v>
                </c:pt>
                <c:pt idx="7">
                  <c:v>7.6</c:v>
                </c:pt>
                <c:pt idx="8">
                  <c:v>1.2</c:v>
                </c:pt>
                <c:pt idx="9">
                  <c:v>9.7000000000000011</c:v>
                </c:pt>
              </c:numCache>
            </c:numRef>
          </c:val>
        </c:ser>
        <c:ser>
          <c:idx val="1"/>
          <c:order val="1"/>
          <c:tx>
            <c:strRef>
              <c:f>Лист2!$F$1</c:f>
              <c:strCache>
                <c:ptCount val="1"/>
                <c:pt idx="0">
                  <c:v>2014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Лист2!$A$4:$A$13</c:f>
              <c:strCache>
                <c:ptCount val="10"/>
                <c:pt idx="0">
                  <c:v>Алтайский край</c:v>
                </c:pt>
                <c:pt idx="1">
                  <c:v>Михайловский район</c:v>
                </c:pt>
                <c:pt idx="2">
                  <c:v>Немецкий национальный район</c:v>
                </c:pt>
                <c:pt idx="3">
                  <c:v>г. Алейск</c:v>
                </c:pt>
                <c:pt idx="4">
                  <c:v>г. Барнаул</c:v>
                </c:pt>
                <c:pt idx="5">
                  <c:v>г. Бийск</c:v>
                </c:pt>
                <c:pt idx="6">
                  <c:v>г. Заринск</c:v>
                </c:pt>
                <c:pt idx="7">
                  <c:v>г. Камень-на-Оби</c:v>
                </c:pt>
                <c:pt idx="8">
                  <c:v>г. Новоалтайск</c:v>
                </c:pt>
                <c:pt idx="9">
                  <c:v>г. Рубцовск</c:v>
                </c:pt>
              </c:strCache>
            </c:strRef>
          </c:cat>
          <c:val>
            <c:numRef>
              <c:f>Лист2!$G$4:$G$13</c:f>
              <c:numCache>
                <c:formatCode>0</c:formatCode>
                <c:ptCount val="10"/>
                <c:pt idx="0">
                  <c:v>4.34</c:v>
                </c:pt>
                <c:pt idx="1">
                  <c:v>10.94</c:v>
                </c:pt>
                <c:pt idx="2">
                  <c:v>1.6700000000000008</c:v>
                </c:pt>
                <c:pt idx="3">
                  <c:v>5.49</c:v>
                </c:pt>
                <c:pt idx="4">
                  <c:v>6.96</c:v>
                </c:pt>
                <c:pt idx="5">
                  <c:v>7.5</c:v>
                </c:pt>
                <c:pt idx="6">
                  <c:v>4.58</c:v>
                </c:pt>
                <c:pt idx="7">
                  <c:v>8.43</c:v>
                </c:pt>
                <c:pt idx="8">
                  <c:v>2.9</c:v>
                </c:pt>
                <c:pt idx="9">
                  <c:v>6.1199999999999966</c:v>
                </c:pt>
              </c:numCache>
            </c:numRef>
          </c:val>
        </c:ser>
        <c:dLbls>
          <c:showVal val="1"/>
        </c:dLbls>
        <c:overlap val="-25"/>
        <c:axId val="220220800"/>
        <c:axId val="39679104"/>
      </c:barChart>
      <c:catAx>
        <c:axId val="220220800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39679104"/>
        <c:crosses val="autoZero"/>
        <c:auto val="1"/>
        <c:lblAlgn val="ctr"/>
        <c:lblOffset val="100"/>
      </c:catAx>
      <c:valAx>
        <c:axId val="39679104"/>
        <c:scaling>
          <c:orientation val="minMax"/>
        </c:scaling>
        <c:delete val="1"/>
        <c:axPos val="l"/>
        <c:numFmt formatCode="0" sourceLinked="1"/>
        <c:majorTickMark val="none"/>
        <c:tickLblPos val="nextTo"/>
        <c:crossAx val="220220800"/>
        <c:crosses val="autoZero"/>
        <c:crossBetween val="between"/>
      </c:valAx>
      <c:spPr>
        <a:noFill/>
        <a:ln>
          <a:noFill/>
        </a:ln>
      </c:spPr>
    </c:plotArea>
    <c:legend>
      <c:legendPos val="t"/>
      <c:layout>
        <c:manualLayout>
          <c:xMode val="edge"/>
          <c:yMode val="edge"/>
          <c:x val="0.40738429815935601"/>
          <c:y val="0.12516800548468537"/>
          <c:w val="0.18523140368128954"/>
          <c:h val="0.10254579173344316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spPr>
    <a:noFill/>
    <a:ln>
      <a:noFill/>
    </a:ln>
  </c:sp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2400" dirty="0"/>
              <a:t>Средний балл ЕГЭ по</a:t>
            </a:r>
            <a:r>
              <a:rPr lang="ru-RU" sz="2400" baseline="0" dirty="0"/>
              <a:t> Информатике и ИКТ</a:t>
            </a:r>
            <a:endParaRPr lang="ru-RU" sz="2400" dirty="0"/>
          </a:p>
        </c:rich>
      </c:tx>
      <c:layout>
        <c:manualLayout>
          <c:xMode val="edge"/>
          <c:yMode val="edge"/>
          <c:x val="0.23195264654418199"/>
          <c:y val="0"/>
        </c:manualLayout>
      </c:layout>
    </c:title>
    <c:plotArea>
      <c:layout/>
      <c:barChart>
        <c:barDir val="col"/>
        <c:grouping val="clustered"/>
        <c:ser>
          <c:idx val="1"/>
          <c:order val="0"/>
          <c:tx>
            <c:strRef>
              <c:f>Лист2!$B$1</c:f>
              <c:strCache>
                <c:ptCount val="1"/>
                <c:pt idx="0">
                  <c:v>3013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Лист2!$A$3:$A$13</c:f>
              <c:strCache>
                <c:ptCount val="11"/>
                <c:pt idx="0">
                  <c:v>РФ</c:v>
                </c:pt>
                <c:pt idx="1">
                  <c:v>Алтайский край</c:v>
                </c:pt>
                <c:pt idx="2">
                  <c:v>Михайловский район</c:v>
                </c:pt>
                <c:pt idx="3">
                  <c:v>Немецкий национальный район</c:v>
                </c:pt>
                <c:pt idx="4">
                  <c:v>г. Алейск</c:v>
                </c:pt>
                <c:pt idx="5">
                  <c:v>г. Барнаул</c:v>
                </c:pt>
                <c:pt idx="6">
                  <c:v>г. Бийск</c:v>
                </c:pt>
                <c:pt idx="7">
                  <c:v>г. Заринск</c:v>
                </c:pt>
                <c:pt idx="8">
                  <c:v>г. Камень-на-Оби</c:v>
                </c:pt>
                <c:pt idx="9">
                  <c:v>г. Новоалтайск</c:v>
                </c:pt>
                <c:pt idx="10">
                  <c:v>г. Рубцовск</c:v>
                </c:pt>
              </c:strCache>
            </c:strRef>
          </c:cat>
          <c:val>
            <c:numRef>
              <c:f>Лист2!$D$3:$D$13</c:f>
              <c:numCache>
                <c:formatCode>0</c:formatCode>
                <c:ptCount val="11"/>
                <c:pt idx="0">
                  <c:v>63.47</c:v>
                </c:pt>
                <c:pt idx="1">
                  <c:v>65.11999999999999</c:v>
                </c:pt>
                <c:pt idx="2">
                  <c:v>56.290000000000013</c:v>
                </c:pt>
                <c:pt idx="3">
                  <c:v>62.2</c:v>
                </c:pt>
                <c:pt idx="4">
                  <c:v>66.36</c:v>
                </c:pt>
                <c:pt idx="5">
                  <c:v>69.75</c:v>
                </c:pt>
                <c:pt idx="6">
                  <c:v>59</c:v>
                </c:pt>
                <c:pt idx="7">
                  <c:v>63.78</c:v>
                </c:pt>
                <c:pt idx="8">
                  <c:v>61.120000000000012</c:v>
                </c:pt>
                <c:pt idx="9">
                  <c:v>45.75</c:v>
                </c:pt>
                <c:pt idx="10">
                  <c:v>75.349999999999994</c:v>
                </c:pt>
              </c:numCache>
            </c:numRef>
          </c:val>
        </c:ser>
        <c:ser>
          <c:idx val="0"/>
          <c:order val="1"/>
          <c:tx>
            <c:strRef>
              <c:f>Лист2!$F$1</c:f>
              <c:strCache>
                <c:ptCount val="1"/>
                <c:pt idx="0">
                  <c:v>2014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Лист2!$A$3:$A$13</c:f>
              <c:strCache>
                <c:ptCount val="11"/>
                <c:pt idx="0">
                  <c:v>РФ</c:v>
                </c:pt>
                <c:pt idx="1">
                  <c:v>Алтайский край</c:v>
                </c:pt>
                <c:pt idx="2">
                  <c:v>Михайловский район</c:v>
                </c:pt>
                <c:pt idx="3">
                  <c:v>Немецкий национальный район</c:v>
                </c:pt>
                <c:pt idx="4">
                  <c:v>г. Алейск</c:v>
                </c:pt>
                <c:pt idx="5">
                  <c:v>г. Барнаул</c:v>
                </c:pt>
                <c:pt idx="6">
                  <c:v>г. Бийск</c:v>
                </c:pt>
                <c:pt idx="7">
                  <c:v>г. Заринск</c:v>
                </c:pt>
                <c:pt idx="8">
                  <c:v>г. Камень-на-Оби</c:v>
                </c:pt>
                <c:pt idx="9">
                  <c:v>г. Новоалтайск</c:v>
                </c:pt>
                <c:pt idx="10">
                  <c:v>г. Рубцовск</c:v>
                </c:pt>
              </c:strCache>
            </c:strRef>
          </c:cat>
          <c:val>
            <c:numRef>
              <c:f>Лист2!$H$3:$H$13</c:f>
              <c:numCache>
                <c:formatCode>0</c:formatCode>
                <c:ptCount val="11"/>
                <c:pt idx="0">
                  <c:v>57.190000000000012</c:v>
                </c:pt>
                <c:pt idx="1">
                  <c:v>58.96</c:v>
                </c:pt>
                <c:pt idx="2">
                  <c:v>55.57</c:v>
                </c:pt>
                <c:pt idx="3">
                  <c:v>47</c:v>
                </c:pt>
                <c:pt idx="4">
                  <c:v>60.56</c:v>
                </c:pt>
                <c:pt idx="5">
                  <c:v>64.440000000000026</c:v>
                </c:pt>
                <c:pt idx="6">
                  <c:v>55.48</c:v>
                </c:pt>
                <c:pt idx="7">
                  <c:v>58.18</c:v>
                </c:pt>
                <c:pt idx="8">
                  <c:v>48.2</c:v>
                </c:pt>
                <c:pt idx="9">
                  <c:v>44.3</c:v>
                </c:pt>
                <c:pt idx="10">
                  <c:v>55.86</c:v>
                </c:pt>
              </c:numCache>
            </c:numRef>
          </c:val>
        </c:ser>
        <c:dLbls>
          <c:showVal val="1"/>
        </c:dLbls>
        <c:overlap val="-25"/>
        <c:axId val="39709696"/>
        <c:axId val="39916288"/>
      </c:barChart>
      <c:catAx>
        <c:axId val="39709696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9916288"/>
        <c:crosses val="autoZero"/>
        <c:auto val="1"/>
        <c:lblAlgn val="ctr"/>
        <c:lblOffset val="100"/>
      </c:catAx>
      <c:valAx>
        <c:axId val="39916288"/>
        <c:scaling>
          <c:orientation val="minMax"/>
        </c:scaling>
        <c:delete val="1"/>
        <c:axPos val="l"/>
        <c:numFmt formatCode="0" sourceLinked="1"/>
        <c:tickLblPos val="nextTo"/>
        <c:crossAx val="39709696"/>
        <c:crosses val="autoZero"/>
        <c:crossBetween val="between"/>
      </c:valAx>
      <c:spPr>
        <a:noFill/>
        <a:ln>
          <a:noFill/>
        </a:ln>
      </c:spPr>
    </c:plotArea>
    <c:legend>
      <c:legendPos val="t"/>
      <c:layout>
        <c:manualLayout>
          <c:xMode val="edge"/>
          <c:yMode val="edge"/>
          <c:x val="0.34377991448857576"/>
          <c:y val="9.8232295431156205E-2"/>
          <c:w val="0.31417664897151032"/>
          <c:h val="8.371719160104997E-2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spPr>
    <a:noFill/>
    <a:ln>
      <a:noFill/>
    </a:ln>
  </c:sp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800"/>
            </a:pPr>
            <a:r>
              <a:rPr lang="ru-RU" sz="2800" dirty="0"/>
              <a:t>Набравших  максимальные 100 баллов</a:t>
            </a:r>
          </a:p>
        </c:rich>
      </c:tx>
    </c:title>
    <c:plotArea>
      <c:layout>
        <c:manualLayout>
          <c:layoutTarget val="inner"/>
          <c:xMode val="edge"/>
          <c:yMode val="edge"/>
          <c:x val="3.0555555555555579E-2"/>
          <c:y val="0.17130404576069644"/>
          <c:w val="0.93888888888888955"/>
          <c:h val="0.73425594663609683"/>
        </c:manualLayout>
      </c:layout>
      <c:barChart>
        <c:barDir val="col"/>
        <c:grouping val="clustered"/>
        <c:ser>
          <c:idx val="0"/>
          <c:order val="0"/>
          <c:tx>
            <c:strRef>
              <c:f>Лист2!$B$1</c:f>
              <c:strCache>
                <c:ptCount val="1"/>
                <c:pt idx="0">
                  <c:v>3013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n-US" sz="1600"/>
                      <a:t>559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Лист2!$A$3:$A$4</c:f>
              <c:strCache>
                <c:ptCount val="2"/>
                <c:pt idx="0">
                  <c:v>РФ</c:v>
                </c:pt>
                <c:pt idx="1">
                  <c:v>Алтайский край</c:v>
                </c:pt>
              </c:strCache>
            </c:strRef>
          </c:cat>
          <c:val>
            <c:numRef>
              <c:f>Лист2!$E$3:$E$4</c:f>
              <c:numCache>
                <c:formatCode>0</c:formatCode>
                <c:ptCount val="2"/>
                <c:pt idx="0">
                  <c:v>559</c:v>
                </c:pt>
                <c:pt idx="1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Лист2!$F$1</c:f>
              <c:strCache>
                <c:ptCount val="1"/>
                <c:pt idx="0">
                  <c:v>2014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Лист2!$A$3:$A$4</c:f>
              <c:strCache>
                <c:ptCount val="2"/>
                <c:pt idx="0">
                  <c:v>РФ</c:v>
                </c:pt>
                <c:pt idx="1">
                  <c:v>Алтайский край</c:v>
                </c:pt>
              </c:strCache>
            </c:strRef>
          </c:cat>
          <c:val>
            <c:numRef>
              <c:f>Лист2!$I$3:$I$4</c:f>
              <c:numCache>
                <c:formatCode>0</c:formatCode>
                <c:ptCount val="2"/>
                <c:pt idx="0">
                  <c:v>36</c:v>
                </c:pt>
                <c:pt idx="1">
                  <c:v>3</c:v>
                </c:pt>
              </c:numCache>
            </c:numRef>
          </c:val>
        </c:ser>
        <c:dLbls>
          <c:showVal val="1"/>
        </c:dLbls>
        <c:overlap val="-25"/>
        <c:axId val="39943552"/>
        <c:axId val="39969920"/>
      </c:barChart>
      <c:catAx>
        <c:axId val="39943552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9969920"/>
        <c:crosses val="autoZero"/>
        <c:auto val="1"/>
        <c:lblAlgn val="ctr"/>
        <c:lblOffset val="100"/>
      </c:catAx>
      <c:valAx>
        <c:axId val="39969920"/>
        <c:scaling>
          <c:orientation val="minMax"/>
        </c:scaling>
        <c:delete val="1"/>
        <c:axPos val="l"/>
        <c:numFmt formatCode="0" sourceLinked="1"/>
        <c:tickLblPos val="nextTo"/>
        <c:crossAx val="39943552"/>
        <c:crosses val="autoZero"/>
        <c:crossBetween val="between"/>
      </c:valAx>
    </c:plotArea>
    <c:legend>
      <c:legendPos val="t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externalData r:id="rId2"/>
  <c:userShapes r:id="rId3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9FC7A6-3E72-4EB3-8DBB-20D35416A08B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C57C046-5005-469A-83CD-C24E8BF6D6E5}">
      <dgm:prSet phldrT="[Текст]" custT="1"/>
      <dgm:spPr/>
      <dgm:t>
        <a:bodyPr/>
        <a:lstStyle/>
        <a:p>
          <a:r>
            <a:rPr lang="ru-RU" sz="3200" b="1" dirty="0" smtClean="0"/>
            <a:t>Формы ГИА</a:t>
          </a:r>
          <a:endParaRPr lang="ru-RU" sz="3200" b="1" dirty="0"/>
        </a:p>
      </dgm:t>
    </dgm:pt>
    <dgm:pt modelId="{3FD41A0E-F5E5-4F6D-B82D-09B6B4BD61A8}" type="parTrans" cxnId="{7F7AA54C-1E3E-47F0-B084-011841E6C599}">
      <dgm:prSet/>
      <dgm:spPr/>
      <dgm:t>
        <a:bodyPr/>
        <a:lstStyle/>
        <a:p>
          <a:endParaRPr lang="ru-RU" sz="2000"/>
        </a:p>
      </dgm:t>
    </dgm:pt>
    <dgm:pt modelId="{BC1A54D4-68A6-4D9D-9111-437CA54E1468}" type="sibTrans" cxnId="{7F7AA54C-1E3E-47F0-B084-011841E6C599}">
      <dgm:prSet/>
      <dgm:spPr/>
      <dgm:t>
        <a:bodyPr/>
        <a:lstStyle/>
        <a:p>
          <a:endParaRPr lang="ru-RU" sz="2000"/>
        </a:p>
      </dgm:t>
    </dgm:pt>
    <dgm:pt modelId="{4528605C-E088-40AD-9AAF-B2DD500EB81C}">
      <dgm:prSet phldrT="[Текст]" custT="1"/>
      <dgm:spPr/>
      <dgm:t>
        <a:bodyPr/>
        <a:lstStyle/>
        <a:p>
          <a:r>
            <a:rPr lang="ru-RU" sz="2400" b="0" i="0" dirty="0" smtClean="0"/>
            <a:t>Государственная итоговая аттестация по образовательным программам </a:t>
          </a:r>
          <a:r>
            <a:rPr lang="ru-RU" sz="2400" b="1" i="0" u="sng" dirty="0" smtClean="0"/>
            <a:t>основного</a:t>
          </a:r>
          <a:r>
            <a:rPr lang="ru-RU" sz="2400" b="0" i="0" u="sng" dirty="0" smtClean="0"/>
            <a:t> </a:t>
          </a:r>
          <a:r>
            <a:rPr lang="ru-RU" sz="2400" b="0" i="0" dirty="0" smtClean="0"/>
            <a:t>общего образования</a:t>
          </a:r>
        </a:p>
        <a:p>
          <a:r>
            <a:rPr lang="ru-RU" sz="2400" b="0" i="0" dirty="0" smtClean="0"/>
            <a:t>(Приказ </a:t>
          </a:r>
          <a:r>
            <a:rPr lang="ru-RU" sz="2400" b="0" i="0" dirty="0" err="1" smtClean="0"/>
            <a:t>Минобрнауки</a:t>
          </a:r>
          <a:r>
            <a:rPr lang="ru-RU" sz="2400" b="0" i="0" dirty="0" smtClean="0"/>
            <a:t> России №1394 от25.12.2013г. )</a:t>
          </a:r>
          <a:endParaRPr lang="ru-RU" sz="2400" dirty="0"/>
        </a:p>
      </dgm:t>
    </dgm:pt>
    <dgm:pt modelId="{BA72D5D7-E99D-4E14-8D03-84EE34AB10BD}" type="parTrans" cxnId="{412F65A8-35A4-4624-A6FE-18F3359FD756}">
      <dgm:prSet/>
      <dgm:spPr/>
      <dgm:t>
        <a:bodyPr/>
        <a:lstStyle/>
        <a:p>
          <a:endParaRPr lang="ru-RU" sz="2000"/>
        </a:p>
      </dgm:t>
    </dgm:pt>
    <dgm:pt modelId="{4ABB945A-0104-48D7-9AF9-1180D2670179}" type="sibTrans" cxnId="{412F65A8-35A4-4624-A6FE-18F3359FD756}">
      <dgm:prSet/>
      <dgm:spPr/>
      <dgm:t>
        <a:bodyPr/>
        <a:lstStyle/>
        <a:p>
          <a:endParaRPr lang="ru-RU" sz="2000"/>
        </a:p>
      </dgm:t>
    </dgm:pt>
    <dgm:pt modelId="{4B5F5836-EE5A-4ECF-92A2-13FB0DB3ABE7}">
      <dgm:prSet custT="1"/>
      <dgm:spPr/>
      <dgm:t>
        <a:bodyPr/>
        <a:lstStyle/>
        <a:p>
          <a:r>
            <a:rPr lang="ru-RU" sz="2400" b="0" i="0" dirty="0" smtClean="0"/>
            <a:t>Государственная итоговая аттестация по образовательным программам </a:t>
          </a:r>
          <a:r>
            <a:rPr lang="ru-RU" sz="2400" b="1" i="0" u="sng" dirty="0" smtClean="0"/>
            <a:t>среднего</a:t>
          </a:r>
          <a:r>
            <a:rPr lang="ru-RU" sz="2400" b="0" i="0" u="sng" dirty="0" smtClean="0"/>
            <a:t> </a:t>
          </a:r>
          <a:r>
            <a:rPr lang="ru-RU" sz="2400" b="0" i="0" dirty="0" smtClean="0"/>
            <a:t>общего образования</a:t>
          </a:r>
        </a:p>
        <a:p>
          <a:r>
            <a:rPr lang="ru-RU" sz="2400" b="0" i="0" dirty="0" smtClean="0"/>
            <a:t>(Приказ </a:t>
          </a:r>
          <a:r>
            <a:rPr lang="ru-RU" sz="2400" b="0" i="0" dirty="0" err="1" smtClean="0"/>
            <a:t>Минобрнауки</a:t>
          </a:r>
          <a:r>
            <a:rPr lang="ru-RU" sz="2400" b="0" i="0" dirty="0" smtClean="0"/>
            <a:t> России №1400 от26.12.2013г. )</a:t>
          </a:r>
          <a:endParaRPr lang="ru-RU" sz="2400" dirty="0"/>
        </a:p>
      </dgm:t>
    </dgm:pt>
    <dgm:pt modelId="{E1D015C9-C1B5-4247-9658-441716A4DEFA}" type="parTrans" cxnId="{3771E4EA-79F6-4EBA-B48C-4251034C641F}">
      <dgm:prSet/>
      <dgm:spPr/>
      <dgm:t>
        <a:bodyPr/>
        <a:lstStyle/>
        <a:p>
          <a:endParaRPr lang="ru-RU" sz="2000"/>
        </a:p>
      </dgm:t>
    </dgm:pt>
    <dgm:pt modelId="{534FED84-A2AD-4A2C-8930-6E3469DBFB37}" type="sibTrans" cxnId="{3771E4EA-79F6-4EBA-B48C-4251034C641F}">
      <dgm:prSet/>
      <dgm:spPr/>
      <dgm:t>
        <a:bodyPr/>
        <a:lstStyle/>
        <a:p>
          <a:endParaRPr lang="ru-RU" sz="2000"/>
        </a:p>
      </dgm:t>
    </dgm:pt>
    <dgm:pt modelId="{C3CA3890-E6BE-47FB-8725-4241C463D76F}">
      <dgm:prSet custT="1"/>
      <dgm:spPr/>
      <dgm:t>
        <a:bodyPr/>
        <a:lstStyle/>
        <a:p>
          <a:r>
            <a:rPr lang="ru-RU" sz="3200" dirty="0" smtClean="0"/>
            <a:t>ОГЭ</a:t>
          </a:r>
          <a:endParaRPr lang="ru-RU" sz="3200" dirty="0"/>
        </a:p>
      </dgm:t>
    </dgm:pt>
    <dgm:pt modelId="{160B7360-D621-41D8-88E2-C143EA82E3DC}" type="parTrans" cxnId="{E3D7480E-91B4-468B-92A0-E61C7A989412}">
      <dgm:prSet/>
      <dgm:spPr/>
      <dgm:t>
        <a:bodyPr/>
        <a:lstStyle/>
        <a:p>
          <a:endParaRPr lang="ru-RU" sz="2000"/>
        </a:p>
      </dgm:t>
    </dgm:pt>
    <dgm:pt modelId="{039BB296-C604-4DD6-A800-A9F807E1548E}" type="sibTrans" cxnId="{E3D7480E-91B4-468B-92A0-E61C7A989412}">
      <dgm:prSet/>
      <dgm:spPr/>
      <dgm:t>
        <a:bodyPr/>
        <a:lstStyle/>
        <a:p>
          <a:endParaRPr lang="ru-RU" sz="2000"/>
        </a:p>
      </dgm:t>
    </dgm:pt>
    <dgm:pt modelId="{F2F29388-9135-489B-8E59-41A532FA128E}">
      <dgm:prSet custT="1"/>
      <dgm:spPr/>
      <dgm:t>
        <a:bodyPr/>
        <a:lstStyle/>
        <a:p>
          <a:r>
            <a:rPr lang="ru-RU" sz="2000" dirty="0" smtClean="0"/>
            <a:t>Установленная форма органами исполнительной власти субъекта РФ</a:t>
          </a:r>
          <a:endParaRPr lang="ru-RU" sz="2000" dirty="0"/>
        </a:p>
      </dgm:t>
    </dgm:pt>
    <dgm:pt modelId="{80A4914B-98C5-448C-9B82-F7E0E7CE48AE}" type="parTrans" cxnId="{F7EEACF8-6CE9-4AE4-BEED-DE8CBFB4D4A0}">
      <dgm:prSet/>
      <dgm:spPr/>
      <dgm:t>
        <a:bodyPr/>
        <a:lstStyle/>
        <a:p>
          <a:endParaRPr lang="ru-RU" sz="2000"/>
        </a:p>
      </dgm:t>
    </dgm:pt>
    <dgm:pt modelId="{DFCB1455-A9BD-49ED-B9F2-3293048F225C}" type="sibTrans" cxnId="{F7EEACF8-6CE9-4AE4-BEED-DE8CBFB4D4A0}">
      <dgm:prSet/>
      <dgm:spPr/>
      <dgm:t>
        <a:bodyPr/>
        <a:lstStyle/>
        <a:p>
          <a:endParaRPr lang="ru-RU" sz="2000"/>
        </a:p>
      </dgm:t>
    </dgm:pt>
    <dgm:pt modelId="{D6484756-FF35-4085-AFC1-5611EFCA6883}">
      <dgm:prSet custT="1"/>
      <dgm:spPr/>
      <dgm:t>
        <a:bodyPr/>
        <a:lstStyle/>
        <a:p>
          <a:r>
            <a:rPr lang="ru-RU" sz="3200" dirty="0" smtClean="0"/>
            <a:t>ЕГЭ</a:t>
          </a:r>
          <a:endParaRPr lang="ru-RU" sz="3200" dirty="0"/>
        </a:p>
      </dgm:t>
    </dgm:pt>
    <dgm:pt modelId="{3F58521C-2CB7-4B97-83C8-413BBB293FB4}" type="parTrans" cxnId="{AEA02131-A766-4840-9E97-9941436E327D}">
      <dgm:prSet/>
      <dgm:spPr/>
      <dgm:t>
        <a:bodyPr/>
        <a:lstStyle/>
        <a:p>
          <a:endParaRPr lang="ru-RU" sz="2000"/>
        </a:p>
      </dgm:t>
    </dgm:pt>
    <dgm:pt modelId="{365CF4AD-4358-49F9-AAE4-BEB8F6FECC18}" type="sibTrans" cxnId="{AEA02131-A766-4840-9E97-9941436E327D}">
      <dgm:prSet/>
      <dgm:spPr/>
      <dgm:t>
        <a:bodyPr/>
        <a:lstStyle/>
        <a:p>
          <a:endParaRPr lang="ru-RU" sz="2000"/>
        </a:p>
      </dgm:t>
    </dgm:pt>
    <dgm:pt modelId="{7DF23F9F-F1E2-4770-944B-26AD511352F4}">
      <dgm:prSet custT="1"/>
      <dgm:spPr/>
      <dgm:t>
        <a:bodyPr/>
        <a:lstStyle/>
        <a:p>
          <a:r>
            <a:rPr lang="ru-RU" sz="3200" dirty="0" smtClean="0"/>
            <a:t>ГВЭ</a:t>
          </a:r>
          <a:endParaRPr lang="ru-RU" sz="3200" dirty="0"/>
        </a:p>
      </dgm:t>
    </dgm:pt>
    <dgm:pt modelId="{D01FA4AD-C33A-4E5D-A171-180D058F20FD}" type="parTrans" cxnId="{CDE0C698-2AAB-4406-AC28-728FD21F7961}">
      <dgm:prSet/>
      <dgm:spPr/>
      <dgm:t>
        <a:bodyPr/>
        <a:lstStyle/>
        <a:p>
          <a:endParaRPr lang="ru-RU" sz="2000"/>
        </a:p>
      </dgm:t>
    </dgm:pt>
    <dgm:pt modelId="{E113AF66-0C5B-4D06-9508-575767C61F17}" type="sibTrans" cxnId="{CDE0C698-2AAB-4406-AC28-728FD21F7961}">
      <dgm:prSet/>
      <dgm:spPr/>
      <dgm:t>
        <a:bodyPr/>
        <a:lstStyle/>
        <a:p>
          <a:endParaRPr lang="ru-RU" sz="2000"/>
        </a:p>
      </dgm:t>
    </dgm:pt>
    <dgm:pt modelId="{2AFCEC0B-A004-4A57-B496-71D0E3E73DD7}">
      <dgm:prSet custT="1"/>
      <dgm:spPr/>
      <dgm:t>
        <a:bodyPr/>
        <a:lstStyle/>
        <a:p>
          <a:r>
            <a:rPr lang="ru-RU" sz="3200" dirty="0" smtClean="0"/>
            <a:t>ГВЭ</a:t>
          </a:r>
          <a:endParaRPr lang="ru-RU" sz="3200" dirty="0"/>
        </a:p>
      </dgm:t>
    </dgm:pt>
    <dgm:pt modelId="{C8058DA6-9FD7-4F9C-892D-AE4327438690}" type="parTrans" cxnId="{7CD7D3F3-D6C7-4BA1-AC72-60C61484068E}">
      <dgm:prSet/>
      <dgm:spPr/>
      <dgm:t>
        <a:bodyPr/>
        <a:lstStyle/>
        <a:p>
          <a:endParaRPr lang="ru-RU" sz="2000"/>
        </a:p>
      </dgm:t>
    </dgm:pt>
    <dgm:pt modelId="{D370D057-1BB2-44F0-937D-1574BAB7E181}" type="sibTrans" cxnId="{7CD7D3F3-D6C7-4BA1-AC72-60C61484068E}">
      <dgm:prSet/>
      <dgm:spPr/>
      <dgm:t>
        <a:bodyPr/>
        <a:lstStyle/>
        <a:p>
          <a:endParaRPr lang="ru-RU" sz="2000"/>
        </a:p>
      </dgm:t>
    </dgm:pt>
    <dgm:pt modelId="{D4368091-40B2-495E-A88D-43327E589552}">
      <dgm:prSet custT="1"/>
      <dgm:spPr/>
      <dgm:t>
        <a:bodyPr/>
        <a:lstStyle/>
        <a:p>
          <a:r>
            <a:rPr lang="ru-RU" sz="2000" dirty="0" smtClean="0"/>
            <a:t>Установленная форма органами исполнительной власти субъекта РФ</a:t>
          </a:r>
          <a:endParaRPr lang="ru-RU" sz="2000" dirty="0"/>
        </a:p>
      </dgm:t>
    </dgm:pt>
    <dgm:pt modelId="{CAB9E6BF-0B27-40CA-AFC8-6A3DC4B5DDE8}" type="parTrans" cxnId="{5741DDE1-1BD5-401B-A484-DDC7A8B5771A}">
      <dgm:prSet/>
      <dgm:spPr/>
      <dgm:t>
        <a:bodyPr/>
        <a:lstStyle/>
        <a:p>
          <a:endParaRPr lang="ru-RU" sz="2000"/>
        </a:p>
      </dgm:t>
    </dgm:pt>
    <dgm:pt modelId="{FD61C3A1-F5C5-455F-9CD3-FB92EF84739B}" type="sibTrans" cxnId="{5741DDE1-1BD5-401B-A484-DDC7A8B5771A}">
      <dgm:prSet/>
      <dgm:spPr/>
      <dgm:t>
        <a:bodyPr/>
        <a:lstStyle/>
        <a:p>
          <a:endParaRPr lang="ru-RU" sz="2000"/>
        </a:p>
      </dgm:t>
    </dgm:pt>
    <dgm:pt modelId="{E7989575-3085-4CAF-98A2-E5A65A8BE8A3}" type="pres">
      <dgm:prSet presAssocID="{379FC7A6-3E72-4EB3-8DBB-20D35416A08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873DF51-EC42-4B56-981D-AC588E6A4698}" type="pres">
      <dgm:prSet presAssocID="{0C57C046-5005-469A-83CD-C24E8BF6D6E5}" presName="vertOne" presStyleCnt="0"/>
      <dgm:spPr/>
    </dgm:pt>
    <dgm:pt modelId="{E1749F1A-5C87-468B-B8B1-3F8E13C3D504}" type="pres">
      <dgm:prSet presAssocID="{0C57C046-5005-469A-83CD-C24E8BF6D6E5}" presName="txOne" presStyleLbl="node0" presStyleIdx="0" presStyleCnt="1" custScaleY="255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226F4B0-F29A-48F4-80EC-53CCD55FDAED}" type="pres">
      <dgm:prSet presAssocID="{0C57C046-5005-469A-83CD-C24E8BF6D6E5}" presName="parTransOne" presStyleCnt="0"/>
      <dgm:spPr/>
    </dgm:pt>
    <dgm:pt modelId="{E143B7D6-B902-406C-A6FF-B05D48D3852C}" type="pres">
      <dgm:prSet presAssocID="{0C57C046-5005-469A-83CD-C24E8BF6D6E5}" presName="horzOne" presStyleCnt="0"/>
      <dgm:spPr/>
    </dgm:pt>
    <dgm:pt modelId="{9AB70757-641F-4706-BF2D-43A3383403D9}" type="pres">
      <dgm:prSet presAssocID="{4528605C-E088-40AD-9AAF-B2DD500EB81C}" presName="vertTwo" presStyleCnt="0"/>
      <dgm:spPr/>
    </dgm:pt>
    <dgm:pt modelId="{1ACE195D-C0DC-4773-A1E8-FE0A1E14E611}" type="pres">
      <dgm:prSet presAssocID="{4528605C-E088-40AD-9AAF-B2DD500EB81C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D03018-77DC-4849-BF26-55D22CD67A23}" type="pres">
      <dgm:prSet presAssocID="{4528605C-E088-40AD-9AAF-B2DD500EB81C}" presName="parTransTwo" presStyleCnt="0"/>
      <dgm:spPr/>
    </dgm:pt>
    <dgm:pt modelId="{384C158D-BB61-4DB0-8F3B-87DD26868C7C}" type="pres">
      <dgm:prSet presAssocID="{4528605C-E088-40AD-9AAF-B2DD500EB81C}" presName="horzTwo" presStyleCnt="0"/>
      <dgm:spPr/>
    </dgm:pt>
    <dgm:pt modelId="{748DA387-39F9-4E90-8D86-6F4882F9818B}" type="pres">
      <dgm:prSet presAssocID="{C3CA3890-E6BE-47FB-8725-4241C463D76F}" presName="vertThree" presStyleCnt="0"/>
      <dgm:spPr/>
    </dgm:pt>
    <dgm:pt modelId="{5F3C79A0-23E0-4BA9-B3C8-AD03FDA587EC}" type="pres">
      <dgm:prSet presAssocID="{C3CA3890-E6BE-47FB-8725-4241C463D76F}" presName="txThree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3AC0F5F-C0C3-4884-8989-7130792172C0}" type="pres">
      <dgm:prSet presAssocID="{C3CA3890-E6BE-47FB-8725-4241C463D76F}" presName="horzThree" presStyleCnt="0"/>
      <dgm:spPr/>
    </dgm:pt>
    <dgm:pt modelId="{B3AF069A-8225-4EF4-AA21-817DEC451DF4}" type="pres">
      <dgm:prSet presAssocID="{039BB296-C604-4DD6-A800-A9F807E1548E}" presName="sibSpaceThree" presStyleCnt="0"/>
      <dgm:spPr/>
    </dgm:pt>
    <dgm:pt modelId="{A79144ED-DC1C-43C3-A99E-8BDFE1164ACF}" type="pres">
      <dgm:prSet presAssocID="{F2F29388-9135-489B-8E59-41A532FA128E}" presName="vertThree" presStyleCnt="0"/>
      <dgm:spPr/>
    </dgm:pt>
    <dgm:pt modelId="{820D4723-DD59-4D7C-AFAE-FC37A89580DC}" type="pres">
      <dgm:prSet presAssocID="{F2F29388-9135-489B-8E59-41A532FA128E}" presName="txThree" presStyleLbl="node3" presStyleIdx="1" presStyleCnt="6" custLinFactX="918" custLinFactNeighborX="100000" custLinFactNeighborY="1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0BFCEEB-1E59-4690-B3F0-C11E0F86653D}" type="pres">
      <dgm:prSet presAssocID="{F2F29388-9135-489B-8E59-41A532FA128E}" presName="horzThree" presStyleCnt="0"/>
      <dgm:spPr/>
    </dgm:pt>
    <dgm:pt modelId="{2B675C67-6EC6-44EA-A5EA-0CB58621CBAB}" type="pres">
      <dgm:prSet presAssocID="{DFCB1455-A9BD-49ED-B9F2-3293048F225C}" presName="sibSpaceThree" presStyleCnt="0"/>
      <dgm:spPr/>
    </dgm:pt>
    <dgm:pt modelId="{3AD8BE78-54CB-4AF5-A509-82E1C16BD42E}" type="pres">
      <dgm:prSet presAssocID="{2AFCEC0B-A004-4A57-B496-71D0E3E73DD7}" presName="vertThree" presStyleCnt="0"/>
      <dgm:spPr/>
    </dgm:pt>
    <dgm:pt modelId="{7CF0CA43-DFB8-4A7D-BE9F-F46869454887}" type="pres">
      <dgm:prSet presAssocID="{2AFCEC0B-A004-4A57-B496-71D0E3E73DD7}" presName="txThree" presStyleLbl="node3" presStyleIdx="2" presStyleCnt="6" custLinFactX="-5878" custLinFactNeighborX="-100000" custLinFactNeighborY="1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DBC181-EFDE-4334-A857-8CBF78A41727}" type="pres">
      <dgm:prSet presAssocID="{2AFCEC0B-A004-4A57-B496-71D0E3E73DD7}" presName="horzThree" presStyleCnt="0"/>
      <dgm:spPr/>
    </dgm:pt>
    <dgm:pt modelId="{60990405-9FE6-4824-863F-D3BC0EC6B180}" type="pres">
      <dgm:prSet presAssocID="{4ABB945A-0104-48D7-9AF9-1180D2670179}" presName="sibSpaceTwo" presStyleCnt="0"/>
      <dgm:spPr/>
    </dgm:pt>
    <dgm:pt modelId="{93E7E143-79BC-45CA-96E6-F77E70781170}" type="pres">
      <dgm:prSet presAssocID="{4B5F5836-EE5A-4ECF-92A2-13FB0DB3ABE7}" presName="vertTwo" presStyleCnt="0"/>
      <dgm:spPr/>
    </dgm:pt>
    <dgm:pt modelId="{7D90FEA7-C71F-445B-81F4-0C5B043DECB4}" type="pres">
      <dgm:prSet presAssocID="{4B5F5836-EE5A-4ECF-92A2-13FB0DB3ABE7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DA9F8B-7E9B-455B-898E-E618907E1839}" type="pres">
      <dgm:prSet presAssocID="{4B5F5836-EE5A-4ECF-92A2-13FB0DB3ABE7}" presName="parTransTwo" presStyleCnt="0"/>
      <dgm:spPr/>
    </dgm:pt>
    <dgm:pt modelId="{4650CF8B-F408-4EEC-B609-DE77C3464E9C}" type="pres">
      <dgm:prSet presAssocID="{4B5F5836-EE5A-4ECF-92A2-13FB0DB3ABE7}" presName="horzTwo" presStyleCnt="0"/>
      <dgm:spPr/>
    </dgm:pt>
    <dgm:pt modelId="{8CE4B9C4-D641-42CF-A356-C1D09E49E1D9}" type="pres">
      <dgm:prSet presAssocID="{D6484756-FF35-4085-AFC1-5611EFCA6883}" presName="vertThree" presStyleCnt="0"/>
      <dgm:spPr/>
    </dgm:pt>
    <dgm:pt modelId="{4E84A217-E2EE-4F4B-B1F6-32615EC6B1DD}" type="pres">
      <dgm:prSet presAssocID="{D6484756-FF35-4085-AFC1-5611EFCA6883}" presName="txThree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5C5FBB5-17AD-4EEC-ADA5-73F085D3C5E2}" type="pres">
      <dgm:prSet presAssocID="{D6484756-FF35-4085-AFC1-5611EFCA6883}" presName="horzThree" presStyleCnt="0"/>
      <dgm:spPr/>
    </dgm:pt>
    <dgm:pt modelId="{337633EA-1684-47B3-91B3-58D506F985BB}" type="pres">
      <dgm:prSet presAssocID="{365CF4AD-4358-49F9-AAE4-BEB8F6FECC18}" presName="sibSpaceThree" presStyleCnt="0"/>
      <dgm:spPr/>
    </dgm:pt>
    <dgm:pt modelId="{4D056F41-161D-4853-BB31-4C4B8438538D}" type="pres">
      <dgm:prSet presAssocID="{D4368091-40B2-495E-A88D-43327E589552}" presName="vertThree" presStyleCnt="0"/>
      <dgm:spPr/>
    </dgm:pt>
    <dgm:pt modelId="{536B00B2-C0C5-43F8-892E-BBF5069E81B7}" type="pres">
      <dgm:prSet presAssocID="{D4368091-40B2-495E-A88D-43327E589552}" presName="txThree" presStyleLbl="node3" presStyleIdx="4" presStyleCnt="6" custLinFactX="4272" custLinFactNeighborX="100000" custLinFactNeighborY="1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F46B0D1-F8CD-496F-98F2-00BE687BFF24}" type="pres">
      <dgm:prSet presAssocID="{D4368091-40B2-495E-A88D-43327E589552}" presName="horzThree" presStyleCnt="0"/>
      <dgm:spPr/>
    </dgm:pt>
    <dgm:pt modelId="{B21C661B-F145-4D9D-8D4A-4660CF7EC536}" type="pres">
      <dgm:prSet presAssocID="{FD61C3A1-F5C5-455F-9CD3-FB92EF84739B}" presName="sibSpaceThree" presStyleCnt="0"/>
      <dgm:spPr/>
    </dgm:pt>
    <dgm:pt modelId="{13DC2F0F-F319-4E22-B125-5BDD6BE85690}" type="pres">
      <dgm:prSet presAssocID="{7DF23F9F-F1E2-4770-944B-26AD511352F4}" presName="vertThree" presStyleCnt="0"/>
      <dgm:spPr/>
    </dgm:pt>
    <dgm:pt modelId="{0664C027-6A47-4807-AF91-38A3AD769EE7}" type="pres">
      <dgm:prSet presAssocID="{7DF23F9F-F1E2-4770-944B-26AD511352F4}" presName="txThree" presStyleLbl="node3" presStyleIdx="5" presStyleCnt="6" custLinFactX="-5118" custLinFactNeighborX="-100000" custLinFactNeighborY="1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75F2DE2-47ED-4D1F-A801-7474F607FD1B}" type="pres">
      <dgm:prSet presAssocID="{7DF23F9F-F1E2-4770-944B-26AD511352F4}" presName="horzThree" presStyleCnt="0"/>
      <dgm:spPr/>
    </dgm:pt>
  </dgm:ptLst>
  <dgm:cxnLst>
    <dgm:cxn modelId="{DF01BF81-942E-41BF-B07D-905CF11ED792}" type="presOf" srcId="{2AFCEC0B-A004-4A57-B496-71D0E3E73DD7}" destId="{7CF0CA43-DFB8-4A7D-BE9F-F46869454887}" srcOrd="0" destOrd="0" presId="urn:microsoft.com/office/officeart/2005/8/layout/hierarchy4"/>
    <dgm:cxn modelId="{5741DDE1-1BD5-401B-A484-DDC7A8B5771A}" srcId="{4B5F5836-EE5A-4ECF-92A2-13FB0DB3ABE7}" destId="{D4368091-40B2-495E-A88D-43327E589552}" srcOrd="1" destOrd="0" parTransId="{CAB9E6BF-0B27-40CA-AFC8-6A3DC4B5DDE8}" sibTransId="{FD61C3A1-F5C5-455F-9CD3-FB92EF84739B}"/>
    <dgm:cxn modelId="{7B40F2F6-397C-47F8-A9D3-93706C6104BA}" type="presOf" srcId="{4528605C-E088-40AD-9AAF-B2DD500EB81C}" destId="{1ACE195D-C0DC-4773-A1E8-FE0A1E14E611}" srcOrd="0" destOrd="0" presId="urn:microsoft.com/office/officeart/2005/8/layout/hierarchy4"/>
    <dgm:cxn modelId="{B94007F4-6824-4DB4-8E9B-CEBE924B8B39}" type="presOf" srcId="{D4368091-40B2-495E-A88D-43327E589552}" destId="{536B00B2-C0C5-43F8-892E-BBF5069E81B7}" srcOrd="0" destOrd="0" presId="urn:microsoft.com/office/officeart/2005/8/layout/hierarchy4"/>
    <dgm:cxn modelId="{FFB85E9E-084C-4F4C-AE1A-8E544669BE31}" type="presOf" srcId="{7DF23F9F-F1E2-4770-944B-26AD511352F4}" destId="{0664C027-6A47-4807-AF91-38A3AD769EE7}" srcOrd="0" destOrd="0" presId="urn:microsoft.com/office/officeart/2005/8/layout/hierarchy4"/>
    <dgm:cxn modelId="{412F65A8-35A4-4624-A6FE-18F3359FD756}" srcId="{0C57C046-5005-469A-83CD-C24E8BF6D6E5}" destId="{4528605C-E088-40AD-9AAF-B2DD500EB81C}" srcOrd="0" destOrd="0" parTransId="{BA72D5D7-E99D-4E14-8D03-84EE34AB10BD}" sibTransId="{4ABB945A-0104-48D7-9AF9-1180D2670179}"/>
    <dgm:cxn modelId="{2764D329-2E0E-412D-B70D-70E1566021B3}" type="presOf" srcId="{F2F29388-9135-489B-8E59-41A532FA128E}" destId="{820D4723-DD59-4D7C-AFAE-FC37A89580DC}" srcOrd="0" destOrd="0" presId="urn:microsoft.com/office/officeart/2005/8/layout/hierarchy4"/>
    <dgm:cxn modelId="{A87EC4EF-542A-4DCB-826D-FF3D39F7B2DE}" type="presOf" srcId="{0C57C046-5005-469A-83CD-C24E8BF6D6E5}" destId="{E1749F1A-5C87-468B-B8B1-3F8E13C3D504}" srcOrd="0" destOrd="0" presId="urn:microsoft.com/office/officeart/2005/8/layout/hierarchy4"/>
    <dgm:cxn modelId="{F7EEACF8-6CE9-4AE4-BEED-DE8CBFB4D4A0}" srcId="{4528605C-E088-40AD-9AAF-B2DD500EB81C}" destId="{F2F29388-9135-489B-8E59-41A532FA128E}" srcOrd="1" destOrd="0" parTransId="{80A4914B-98C5-448C-9B82-F7E0E7CE48AE}" sibTransId="{DFCB1455-A9BD-49ED-B9F2-3293048F225C}"/>
    <dgm:cxn modelId="{7A948443-1FB1-4E02-AEB1-968280229258}" type="presOf" srcId="{C3CA3890-E6BE-47FB-8725-4241C463D76F}" destId="{5F3C79A0-23E0-4BA9-B3C8-AD03FDA587EC}" srcOrd="0" destOrd="0" presId="urn:microsoft.com/office/officeart/2005/8/layout/hierarchy4"/>
    <dgm:cxn modelId="{7F7AA54C-1E3E-47F0-B084-011841E6C599}" srcId="{379FC7A6-3E72-4EB3-8DBB-20D35416A08B}" destId="{0C57C046-5005-469A-83CD-C24E8BF6D6E5}" srcOrd="0" destOrd="0" parTransId="{3FD41A0E-F5E5-4F6D-B82D-09B6B4BD61A8}" sibTransId="{BC1A54D4-68A6-4D9D-9111-437CA54E1468}"/>
    <dgm:cxn modelId="{550EBF27-FCF0-40B0-831F-043D8873FDB7}" type="presOf" srcId="{D6484756-FF35-4085-AFC1-5611EFCA6883}" destId="{4E84A217-E2EE-4F4B-B1F6-32615EC6B1DD}" srcOrd="0" destOrd="0" presId="urn:microsoft.com/office/officeart/2005/8/layout/hierarchy4"/>
    <dgm:cxn modelId="{7CD7D3F3-D6C7-4BA1-AC72-60C61484068E}" srcId="{4528605C-E088-40AD-9AAF-B2DD500EB81C}" destId="{2AFCEC0B-A004-4A57-B496-71D0E3E73DD7}" srcOrd="2" destOrd="0" parTransId="{C8058DA6-9FD7-4F9C-892D-AE4327438690}" sibTransId="{D370D057-1BB2-44F0-937D-1574BAB7E181}"/>
    <dgm:cxn modelId="{8F71EE49-F126-4555-AB2B-0A441F18ED3A}" type="presOf" srcId="{4B5F5836-EE5A-4ECF-92A2-13FB0DB3ABE7}" destId="{7D90FEA7-C71F-445B-81F4-0C5B043DECB4}" srcOrd="0" destOrd="0" presId="urn:microsoft.com/office/officeart/2005/8/layout/hierarchy4"/>
    <dgm:cxn modelId="{E6DDF241-2487-4452-836A-E6B27EB0A99F}" type="presOf" srcId="{379FC7A6-3E72-4EB3-8DBB-20D35416A08B}" destId="{E7989575-3085-4CAF-98A2-E5A65A8BE8A3}" srcOrd="0" destOrd="0" presId="urn:microsoft.com/office/officeart/2005/8/layout/hierarchy4"/>
    <dgm:cxn modelId="{E3D7480E-91B4-468B-92A0-E61C7A989412}" srcId="{4528605C-E088-40AD-9AAF-B2DD500EB81C}" destId="{C3CA3890-E6BE-47FB-8725-4241C463D76F}" srcOrd="0" destOrd="0" parTransId="{160B7360-D621-41D8-88E2-C143EA82E3DC}" sibTransId="{039BB296-C604-4DD6-A800-A9F807E1548E}"/>
    <dgm:cxn modelId="{CDE0C698-2AAB-4406-AC28-728FD21F7961}" srcId="{4B5F5836-EE5A-4ECF-92A2-13FB0DB3ABE7}" destId="{7DF23F9F-F1E2-4770-944B-26AD511352F4}" srcOrd="2" destOrd="0" parTransId="{D01FA4AD-C33A-4E5D-A171-180D058F20FD}" sibTransId="{E113AF66-0C5B-4D06-9508-575767C61F17}"/>
    <dgm:cxn modelId="{AEA02131-A766-4840-9E97-9941436E327D}" srcId="{4B5F5836-EE5A-4ECF-92A2-13FB0DB3ABE7}" destId="{D6484756-FF35-4085-AFC1-5611EFCA6883}" srcOrd="0" destOrd="0" parTransId="{3F58521C-2CB7-4B97-83C8-413BBB293FB4}" sibTransId="{365CF4AD-4358-49F9-AAE4-BEB8F6FECC18}"/>
    <dgm:cxn modelId="{3771E4EA-79F6-4EBA-B48C-4251034C641F}" srcId="{0C57C046-5005-469A-83CD-C24E8BF6D6E5}" destId="{4B5F5836-EE5A-4ECF-92A2-13FB0DB3ABE7}" srcOrd="1" destOrd="0" parTransId="{E1D015C9-C1B5-4247-9658-441716A4DEFA}" sibTransId="{534FED84-A2AD-4A2C-8930-6E3469DBFB37}"/>
    <dgm:cxn modelId="{58505D6D-A428-44F1-A5A5-6812254A03FD}" type="presParOf" srcId="{E7989575-3085-4CAF-98A2-E5A65A8BE8A3}" destId="{1873DF51-EC42-4B56-981D-AC588E6A4698}" srcOrd="0" destOrd="0" presId="urn:microsoft.com/office/officeart/2005/8/layout/hierarchy4"/>
    <dgm:cxn modelId="{FCAC79AA-F642-421C-A6C3-C522C3E73BC7}" type="presParOf" srcId="{1873DF51-EC42-4B56-981D-AC588E6A4698}" destId="{E1749F1A-5C87-468B-B8B1-3F8E13C3D504}" srcOrd="0" destOrd="0" presId="urn:microsoft.com/office/officeart/2005/8/layout/hierarchy4"/>
    <dgm:cxn modelId="{16439EA1-6213-40CF-8F8C-8A769D7D63EA}" type="presParOf" srcId="{1873DF51-EC42-4B56-981D-AC588E6A4698}" destId="{6226F4B0-F29A-48F4-80EC-53CCD55FDAED}" srcOrd="1" destOrd="0" presId="urn:microsoft.com/office/officeart/2005/8/layout/hierarchy4"/>
    <dgm:cxn modelId="{42A43170-D416-4857-BBB3-D8D58666227D}" type="presParOf" srcId="{1873DF51-EC42-4B56-981D-AC588E6A4698}" destId="{E143B7D6-B902-406C-A6FF-B05D48D3852C}" srcOrd="2" destOrd="0" presId="urn:microsoft.com/office/officeart/2005/8/layout/hierarchy4"/>
    <dgm:cxn modelId="{FBB4F9AC-67A8-422A-8EE6-AFDE10784CEF}" type="presParOf" srcId="{E143B7D6-B902-406C-A6FF-B05D48D3852C}" destId="{9AB70757-641F-4706-BF2D-43A3383403D9}" srcOrd="0" destOrd="0" presId="urn:microsoft.com/office/officeart/2005/8/layout/hierarchy4"/>
    <dgm:cxn modelId="{E9ADD080-4201-4051-BF2C-0B124625AF48}" type="presParOf" srcId="{9AB70757-641F-4706-BF2D-43A3383403D9}" destId="{1ACE195D-C0DC-4773-A1E8-FE0A1E14E611}" srcOrd="0" destOrd="0" presId="urn:microsoft.com/office/officeart/2005/8/layout/hierarchy4"/>
    <dgm:cxn modelId="{7A7A89FC-796C-4D40-AFB4-AB91470EEA60}" type="presParOf" srcId="{9AB70757-641F-4706-BF2D-43A3383403D9}" destId="{79D03018-77DC-4849-BF26-55D22CD67A23}" srcOrd="1" destOrd="0" presId="urn:microsoft.com/office/officeart/2005/8/layout/hierarchy4"/>
    <dgm:cxn modelId="{B12D8556-7E17-4318-A100-8CE01AC5B539}" type="presParOf" srcId="{9AB70757-641F-4706-BF2D-43A3383403D9}" destId="{384C158D-BB61-4DB0-8F3B-87DD26868C7C}" srcOrd="2" destOrd="0" presId="urn:microsoft.com/office/officeart/2005/8/layout/hierarchy4"/>
    <dgm:cxn modelId="{4CAF66F8-DA63-44B5-94F9-A4C6D2FAB540}" type="presParOf" srcId="{384C158D-BB61-4DB0-8F3B-87DD26868C7C}" destId="{748DA387-39F9-4E90-8D86-6F4882F9818B}" srcOrd="0" destOrd="0" presId="urn:microsoft.com/office/officeart/2005/8/layout/hierarchy4"/>
    <dgm:cxn modelId="{D21783EE-9EA8-47C0-B7B8-D06AA17D440C}" type="presParOf" srcId="{748DA387-39F9-4E90-8D86-6F4882F9818B}" destId="{5F3C79A0-23E0-4BA9-B3C8-AD03FDA587EC}" srcOrd="0" destOrd="0" presId="urn:microsoft.com/office/officeart/2005/8/layout/hierarchy4"/>
    <dgm:cxn modelId="{75109903-A585-4C13-8BF3-296745E296F9}" type="presParOf" srcId="{748DA387-39F9-4E90-8D86-6F4882F9818B}" destId="{D3AC0F5F-C0C3-4884-8989-7130792172C0}" srcOrd="1" destOrd="0" presId="urn:microsoft.com/office/officeart/2005/8/layout/hierarchy4"/>
    <dgm:cxn modelId="{327FAD71-11A0-4A5F-A489-0A286E9A8398}" type="presParOf" srcId="{384C158D-BB61-4DB0-8F3B-87DD26868C7C}" destId="{B3AF069A-8225-4EF4-AA21-817DEC451DF4}" srcOrd="1" destOrd="0" presId="urn:microsoft.com/office/officeart/2005/8/layout/hierarchy4"/>
    <dgm:cxn modelId="{55ABEBCA-C89F-496C-95F3-3DA07E1C7B4C}" type="presParOf" srcId="{384C158D-BB61-4DB0-8F3B-87DD26868C7C}" destId="{A79144ED-DC1C-43C3-A99E-8BDFE1164ACF}" srcOrd="2" destOrd="0" presId="urn:microsoft.com/office/officeart/2005/8/layout/hierarchy4"/>
    <dgm:cxn modelId="{6DBEA969-6B13-4F92-BFDF-28DAF29698E7}" type="presParOf" srcId="{A79144ED-DC1C-43C3-A99E-8BDFE1164ACF}" destId="{820D4723-DD59-4D7C-AFAE-FC37A89580DC}" srcOrd="0" destOrd="0" presId="urn:microsoft.com/office/officeart/2005/8/layout/hierarchy4"/>
    <dgm:cxn modelId="{C4F67F07-D238-4590-8B3B-328F3A346CDE}" type="presParOf" srcId="{A79144ED-DC1C-43C3-A99E-8BDFE1164ACF}" destId="{90BFCEEB-1E59-4690-B3F0-C11E0F86653D}" srcOrd="1" destOrd="0" presId="urn:microsoft.com/office/officeart/2005/8/layout/hierarchy4"/>
    <dgm:cxn modelId="{03B6418C-A4F8-406E-B446-C90B0CD6E3AC}" type="presParOf" srcId="{384C158D-BB61-4DB0-8F3B-87DD26868C7C}" destId="{2B675C67-6EC6-44EA-A5EA-0CB58621CBAB}" srcOrd="3" destOrd="0" presId="urn:microsoft.com/office/officeart/2005/8/layout/hierarchy4"/>
    <dgm:cxn modelId="{427F2333-76FB-482C-AED6-4FEEA00454B1}" type="presParOf" srcId="{384C158D-BB61-4DB0-8F3B-87DD26868C7C}" destId="{3AD8BE78-54CB-4AF5-A509-82E1C16BD42E}" srcOrd="4" destOrd="0" presId="urn:microsoft.com/office/officeart/2005/8/layout/hierarchy4"/>
    <dgm:cxn modelId="{76E57BF2-8828-441F-845F-43C18D257247}" type="presParOf" srcId="{3AD8BE78-54CB-4AF5-A509-82E1C16BD42E}" destId="{7CF0CA43-DFB8-4A7D-BE9F-F46869454887}" srcOrd="0" destOrd="0" presId="urn:microsoft.com/office/officeart/2005/8/layout/hierarchy4"/>
    <dgm:cxn modelId="{1C1456EF-2818-425D-B4D7-70405A03B800}" type="presParOf" srcId="{3AD8BE78-54CB-4AF5-A509-82E1C16BD42E}" destId="{3FDBC181-EFDE-4334-A857-8CBF78A41727}" srcOrd="1" destOrd="0" presId="urn:microsoft.com/office/officeart/2005/8/layout/hierarchy4"/>
    <dgm:cxn modelId="{98C88E85-0B8B-41FD-A143-63A005A2514F}" type="presParOf" srcId="{E143B7D6-B902-406C-A6FF-B05D48D3852C}" destId="{60990405-9FE6-4824-863F-D3BC0EC6B180}" srcOrd="1" destOrd="0" presId="urn:microsoft.com/office/officeart/2005/8/layout/hierarchy4"/>
    <dgm:cxn modelId="{09AA1766-59CD-4EC8-A85A-9B15E6E4A741}" type="presParOf" srcId="{E143B7D6-B902-406C-A6FF-B05D48D3852C}" destId="{93E7E143-79BC-45CA-96E6-F77E70781170}" srcOrd="2" destOrd="0" presId="urn:microsoft.com/office/officeart/2005/8/layout/hierarchy4"/>
    <dgm:cxn modelId="{C1EB5D3E-98A0-4C2F-A27F-8BC407733E2B}" type="presParOf" srcId="{93E7E143-79BC-45CA-96E6-F77E70781170}" destId="{7D90FEA7-C71F-445B-81F4-0C5B043DECB4}" srcOrd="0" destOrd="0" presId="urn:microsoft.com/office/officeart/2005/8/layout/hierarchy4"/>
    <dgm:cxn modelId="{7F855C67-7349-4A32-A321-3B2009806F91}" type="presParOf" srcId="{93E7E143-79BC-45CA-96E6-F77E70781170}" destId="{CEDA9F8B-7E9B-455B-898E-E618907E1839}" srcOrd="1" destOrd="0" presId="urn:microsoft.com/office/officeart/2005/8/layout/hierarchy4"/>
    <dgm:cxn modelId="{1BF3A41D-30ED-4E92-AC7F-3630AE8398DE}" type="presParOf" srcId="{93E7E143-79BC-45CA-96E6-F77E70781170}" destId="{4650CF8B-F408-4EEC-B609-DE77C3464E9C}" srcOrd="2" destOrd="0" presId="urn:microsoft.com/office/officeart/2005/8/layout/hierarchy4"/>
    <dgm:cxn modelId="{92BC04EB-9022-484D-9D10-0481EA7F1C28}" type="presParOf" srcId="{4650CF8B-F408-4EEC-B609-DE77C3464E9C}" destId="{8CE4B9C4-D641-42CF-A356-C1D09E49E1D9}" srcOrd="0" destOrd="0" presId="urn:microsoft.com/office/officeart/2005/8/layout/hierarchy4"/>
    <dgm:cxn modelId="{24159D96-62D6-4104-91A1-2A2EC62DCDC5}" type="presParOf" srcId="{8CE4B9C4-D641-42CF-A356-C1D09E49E1D9}" destId="{4E84A217-E2EE-4F4B-B1F6-32615EC6B1DD}" srcOrd="0" destOrd="0" presId="urn:microsoft.com/office/officeart/2005/8/layout/hierarchy4"/>
    <dgm:cxn modelId="{DBF74759-E3C6-4C6E-B69F-5AB0E6A38076}" type="presParOf" srcId="{8CE4B9C4-D641-42CF-A356-C1D09E49E1D9}" destId="{75C5FBB5-17AD-4EEC-ADA5-73F085D3C5E2}" srcOrd="1" destOrd="0" presId="urn:microsoft.com/office/officeart/2005/8/layout/hierarchy4"/>
    <dgm:cxn modelId="{0C15B868-2347-48E1-A4E1-A15307FCE538}" type="presParOf" srcId="{4650CF8B-F408-4EEC-B609-DE77C3464E9C}" destId="{337633EA-1684-47B3-91B3-58D506F985BB}" srcOrd="1" destOrd="0" presId="urn:microsoft.com/office/officeart/2005/8/layout/hierarchy4"/>
    <dgm:cxn modelId="{27A8EB0F-C20E-4E25-B487-3AC7777C44C9}" type="presParOf" srcId="{4650CF8B-F408-4EEC-B609-DE77C3464E9C}" destId="{4D056F41-161D-4853-BB31-4C4B8438538D}" srcOrd="2" destOrd="0" presId="urn:microsoft.com/office/officeart/2005/8/layout/hierarchy4"/>
    <dgm:cxn modelId="{F8AF59B6-08F0-4ACC-A7C1-DCC3EDF7EEE3}" type="presParOf" srcId="{4D056F41-161D-4853-BB31-4C4B8438538D}" destId="{536B00B2-C0C5-43F8-892E-BBF5069E81B7}" srcOrd="0" destOrd="0" presId="urn:microsoft.com/office/officeart/2005/8/layout/hierarchy4"/>
    <dgm:cxn modelId="{2DEFA41F-34A9-4E65-98F6-FDE6E0112477}" type="presParOf" srcId="{4D056F41-161D-4853-BB31-4C4B8438538D}" destId="{9F46B0D1-F8CD-496F-98F2-00BE687BFF24}" srcOrd="1" destOrd="0" presId="urn:microsoft.com/office/officeart/2005/8/layout/hierarchy4"/>
    <dgm:cxn modelId="{11A38044-06CA-423C-BD23-20A49A7C30CB}" type="presParOf" srcId="{4650CF8B-F408-4EEC-B609-DE77C3464E9C}" destId="{B21C661B-F145-4D9D-8D4A-4660CF7EC536}" srcOrd="3" destOrd="0" presId="urn:microsoft.com/office/officeart/2005/8/layout/hierarchy4"/>
    <dgm:cxn modelId="{A198BE5D-3BCF-427A-BECE-C7889DFCDE35}" type="presParOf" srcId="{4650CF8B-F408-4EEC-B609-DE77C3464E9C}" destId="{13DC2F0F-F319-4E22-B125-5BDD6BE85690}" srcOrd="4" destOrd="0" presId="urn:microsoft.com/office/officeart/2005/8/layout/hierarchy4"/>
    <dgm:cxn modelId="{8D49DA8A-8772-47DA-85EC-839C2DE4EA25}" type="presParOf" srcId="{13DC2F0F-F319-4E22-B125-5BDD6BE85690}" destId="{0664C027-6A47-4807-AF91-38A3AD769EE7}" srcOrd="0" destOrd="0" presId="urn:microsoft.com/office/officeart/2005/8/layout/hierarchy4"/>
    <dgm:cxn modelId="{DFFC8F8A-742B-40B8-AC33-D14EA167CB0C}" type="presParOf" srcId="{13DC2F0F-F319-4E22-B125-5BDD6BE85690}" destId="{F75F2DE2-47ED-4D1F-A801-7474F607FD1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9FC7A6-3E72-4EB3-8DBB-20D35416A08B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3CA3890-E6BE-47FB-8725-4241C463D76F}">
      <dgm:prSet custT="1"/>
      <dgm:spPr/>
      <dgm:t>
        <a:bodyPr/>
        <a:lstStyle/>
        <a:p>
          <a:r>
            <a:rPr lang="ru-RU" sz="2000" b="1" i="0" dirty="0" smtClean="0"/>
            <a:t>ОГЭ</a:t>
          </a:r>
          <a:r>
            <a:rPr lang="ru-RU" sz="2000" b="0" i="0" dirty="0" smtClean="0"/>
            <a:t> – это форма государственной итоговой аттестации по образовательным программам основного общего образования. </a:t>
          </a:r>
        </a:p>
        <a:p>
          <a:r>
            <a:rPr lang="ru-RU" sz="2000" b="0" i="0" dirty="0" smtClean="0"/>
            <a:t>При проведении ОГЭ используются контрольные измерительные материалы стандартизированной формы</a:t>
          </a:r>
          <a:endParaRPr lang="ru-RU" sz="2000" dirty="0"/>
        </a:p>
      </dgm:t>
    </dgm:pt>
    <dgm:pt modelId="{160B7360-D621-41D8-88E2-C143EA82E3DC}" type="parTrans" cxnId="{E3D7480E-91B4-468B-92A0-E61C7A989412}">
      <dgm:prSet/>
      <dgm:spPr/>
      <dgm:t>
        <a:bodyPr/>
        <a:lstStyle/>
        <a:p>
          <a:endParaRPr lang="ru-RU" sz="2000"/>
        </a:p>
      </dgm:t>
    </dgm:pt>
    <dgm:pt modelId="{039BB296-C604-4DD6-A800-A9F807E1548E}" type="sibTrans" cxnId="{E3D7480E-91B4-468B-92A0-E61C7A989412}">
      <dgm:prSet/>
      <dgm:spPr/>
      <dgm:t>
        <a:bodyPr/>
        <a:lstStyle/>
        <a:p>
          <a:endParaRPr lang="ru-RU" sz="2000"/>
        </a:p>
      </dgm:t>
    </dgm:pt>
    <dgm:pt modelId="{D6484756-FF35-4085-AFC1-5611EFCA6883}">
      <dgm:prSet custT="1"/>
      <dgm:spPr/>
      <dgm:t>
        <a:bodyPr/>
        <a:lstStyle/>
        <a:p>
          <a:r>
            <a:rPr lang="ru-RU" sz="2000" b="1" i="0" dirty="0" smtClean="0"/>
            <a:t>Единый государственный экзамен</a:t>
          </a:r>
          <a:r>
            <a:rPr lang="ru-RU" sz="2000" b="0" i="0" dirty="0" smtClean="0"/>
            <a:t> (ЕГЭ) — это форма государственной итоговой аттестации по образовательным программам среднего общего образования.</a:t>
          </a:r>
        </a:p>
        <a:p>
          <a:r>
            <a:rPr lang="ru-RU" sz="2000" b="0" i="0" dirty="0" smtClean="0"/>
            <a:t>При проведении ЕГЭ используются контрольные измерительные материалы (КИМ), представляющие собой комплексы заданий стандартизированной формы, а также специальные бланки для оформления ответов на задания.</a:t>
          </a:r>
          <a:endParaRPr lang="ru-RU" sz="2000" dirty="0"/>
        </a:p>
      </dgm:t>
    </dgm:pt>
    <dgm:pt modelId="{3F58521C-2CB7-4B97-83C8-413BBB293FB4}" type="parTrans" cxnId="{AEA02131-A766-4840-9E97-9941436E327D}">
      <dgm:prSet/>
      <dgm:spPr/>
      <dgm:t>
        <a:bodyPr/>
        <a:lstStyle/>
        <a:p>
          <a:endParaRPr lang="ru-RU" sz="2000"/>
        </a:p>
      </dgm:t>
    </dgm:pt>
    <dgm:pt modelId="{365CF4AD-4358-49F9-AAE4-BEB8F6FECC18}" type="sibTrans" cxnId="{AEA02131-A766-4840-9E97-9941436E327D}">
      <dgm:prSet/>
      <dgm:spPr/>
      <dgm:t>
        <a:bodyPr/>
        <a:lstStyle/>
        <a:p>
          <a:endParaRPr lang="ru-RU" sz="2000"/>
        </a:p>
      </dgm:t>
    </dgm:pt>
    <dgm:pt modelId="{2AFCEC0B-A004-4A57-B496-71D0E3E73DD7}">
      <dgm:prSet custT="1"/>
      <dgm:spPr/>
      <dgm:t>
        <a:bodyPr/>
        <a:lstStyle/>
        <a:p>
          <a:r>
            <a:rPr lang="ru-RU" sz="2000" b="1" i="0" dirty="0" smtClean="0"/>
            <a:t>ГВЭ</a:t>
          </a:r>
          <a:r>
            <a:rPr lang="ru-RU" sz="2000" b="0" i="0" dirty="0" smtClean="0"/>
            <a:t> – форма ГИА в виде письменных и устных экзаменов с использованием текстов, тем, заданий, билетов.</a:t>
          </a:r>
          <a:endParaRPr lang="ru-RU" sz="2000" dirty="0"/>
        </a:p>
      </dgm:t>
    </dgm:pt>
    <dgm:pt modelId="{C8058DA6-9FD7-4F9C-892D-AE4327438690}" type="parTrans" cxnId="{7CD7D3F3-D6C7-4BA1-AC72-60C61484068E}">
      <dgm:prSet/>
      <dgm:spPr/>
      <dgm:t>
        <a:bodyPr/>
        <a:lstStyle/>
        <a:p>
          <a:endParaRPr lang="ru-RU" sz="2000"/>
        </a:p>
      </dgm:t>
    </dgm:pt>
    <dgm:pt modelId="{D370D057-1BB2-44F0-937D-1574BAB7E181}" type="sibTrans" cxnId="{7CD7D3F3-D6C7-4BA1-AC72-60C61484068E}">
      <dgm:prSet/>
      <dgm:spPr/>
      <dgm:t>
        <a:bodyPr/>
        <a:lstStyle/>
        <a:p>
          <a:endParaRPr lang="ru-RU" sz="2000"/>
        </a:p>
      </dgm:t>
    </dgm:pt>
    <dgm:pt modelId="{D4368091-40B2-495E-A88D-43327E589552}">
      <dgm:prSet custT="1"/>
      <dgm:spPr/>
      <dgm:t>
        <a:bodyPr/>
        <a:lstStyle/>
        <a:p>
          <a:r>
            <a:rPr lang="ru-RU" sz="2000" dirty="0" smtClean="0"/>
            <a:t>Установленная форма органами исполнительной власти субъекта РФ – применяется для  изучавших и выбравших экзамен по родному языку и/или родной литературе</a:t>
          </a:r>
          <a:endParaRPr lang="ru-RU" sz="2000" dirty="0"/>
        </a:p>
      </dgm:t>
    </dgm:pt>
    <dgm:pt modelId="{CAB9E6BF-0B27-40CA-AFC8-6A3DC4B5DDE8}" type="parTrans" cxnId="{5741DDE1-1BD5-401B-A484-DDC7A8B5771A}">
      <dgm:prSet/>
      <dgm:spPr/>
      <dgm:t>
        <a:bodyPr/>
        <a:lstStyle/>
        <a:p>
          <a:endParaRPr lang="ru-RU" sz="2000"/>
        </a:p>
      </dgm:t>
    </dgm:pt>
    <dgm:pt modelId="{FD61C3A1-F5C5-455F-9CD3-FB92EF84739B}" type="sibTrans" cxnId="{5741DDE1-1BD5-401B-A484-DDC7A8B5771A}">
      <dgm:prSet/>
      <dgm:spPr/>
      <dgm:t>
        <a:bodyPr/>
        <a:lstStyle/>
        <a:p>
          <a:endParaRPr lang="ru-RU" sz="2000"/>
        </a:p>
      </dgm:t>
    </dgm:pt>
    <dgm:pt modelId="{0C57C046-5005-469A-83CD-C24E8BF6D6E5}">
      <dgm:prSet phldrT="[Текст]" custT="1"/>
      <dgm:spPr/>
      <dgm:t>
        <a:bodyPr/>
        <a:lstStyle/>
        <a:p>
          <a:r>
            <a:rPr lang="ru-RU" sz="3200" b="1" dirty="0" smtClean="0"/>
            <a:t>Формы ГИА</a:t>
          </a:r>
          <a:endParaRPr lang="ru-RU" sz="3200" b="1" dirty="0"/>
        </a:p>
      </dgm:t>
    </dgm:pt>
    <dgm:pt modelId="{BC1A54D4-68A6-4D9D-9111-437CA54E1468}" type="sibTrans" cxnId="{7F7AA54C-1E3E-47F0-B084-011841E6C599}">
      <dgm:prSet/>
      <dgm:spPr/>
      <dgm:t>
        <a:bodyPr/>
        <a:lstStyle/>
        <a:p>
          <a:endParaRPr lang="ru-RU" sz="2000"/>
        </a:p>
      </dgm:t>
    </dgm:pt>
    <dgm:pt modelId="{3FD41A0E-F5E5-4F6D-B82D-09B6B4BD61A8}" type="parTrans" cxnId="{7F7AA54C-1E3E-47F0-B084-011841E6C599}">
      <dgm:prSet/>
      <dgm:spPr/>
      <dgm:t>
        <a:bodyPr/>
        <a:lstStyle/>
        <a:p>
          <a:endParaRPr lang="ru-RU" sz="2000"/>
        </a:p>
      </dgm:t>
    </dgm:pt>
    <dgm:pt modelId="{E7989575-3085-4CAF-98A2-E5A65A8BE8A3}" type="pres">
      <dgm:prSet presAssocID="{379FC7A6-3E72-4EB3-8DBB-20D35416A08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873DF51-EC42-4B56-981D-AC588E6A4698}" type="pres">
      <dgm:prSet presAssocID="{0C57C046-5005-469A-83CD-C24E8BF6D6E5}" presName="vertOne" presStyleCnt="0"/>
      <dgm:spPr/>
    </dgm:pt>
    <dgm:pt modelId="{E1749F1A-5C87-468B-B8B1-3F8E13C3D504}" type="pres">
      <dgm:prSet presAssocID="{0C57C046-5005-469A-83CD-C24E8BF6D6E5}" presName="txOne" presStyleLbl="node0" presStyleIdx="0" presStyleCnt="1" custScaleY="255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226F4B0-F29A-48F4-80EC-53CCD55FDAED}" type="pres">
      <dgm:prSet presAssocID="{0C57C046-5005-469A-83CD-C24E8BF6D6E5}" presName="parTransOne" presStyleCnt="0"/>
      <dgm:spPr/>
    </dgm:pt>
    <dgm:pt modelId="{E143B7D6-B902-406C-A6FF-B05D48D3852C}" type="pres">
      <dgm:prSet presAssocID="{0C57C046-5005-469A-83CD-C24E8BF6D6E5}" presName="horzOne" presStyleCnt="0"/>
      <dgm:spPr/>
    </dgm:pt>
    <dgm:pt modelId="{DD49D903-3E4E-44E6-A0F5-604E42809A2D}" type="pres">
      <dgm:prSet presAssocID="{C3CA3890-E6BE-47FB-8725-4241C463D76F}" presName="vertTwo" presStyleCnt="0"/>
      <dgm:spPr/>
    </dgm:pt>
    <dgm:pt modelId="{800D43E1-F5A8-4C27-AF72-274BA5867D1E}" type="pres">
      <dgm:prSet presAssocID="{C3CA3890-E6BE-47FB-8725-4241C463D76F}" presName="txTwo" presStyleLbl="node2" presStyleIdx="0" presStyleCnt="2" custScaleX="102800" custScaleY="11838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5799EC0-D62F-448C-9025-B2C485B9AD78}" type="pres">
      <dgm:prSet presAssocID="{C3CA3890-E6BE-47FB-8725-4241C463D76F}" presName="parTransTwo" presStyleCnt="0"/>
      <dgm:spPr/>
    </dgm:pt>
    <dgm:pt modelId="{72777D52-3B66-42D1-9A41-4938B6DF2C4A}" type="pres">
      <dgm:prSet presAssocID="{C3CA3890-E6BE-47FB-8725-4241C463D76F}" presName="horzTwo" presStyleCnt="0"/>
      <dgm:spPr/>
    </dgm:pt>
    <dgm:pt modelId="{3AD8BE78-54CB-4AF5-A509-82E1C16BD42E}" type="pres">
      <dgm:prSet presAssocID="{2AFCEC0B-A004-4A57-B496-71D0E3E73DD7}" presName="vertThree" presStyleCnt="0"/>
      <dgm:spPr/>
    </dgm:pt>
    <dgm:pt modelId="{7CF0CA43-DFB8-4A7D-BE9F-F46869454887}" type="pres">
      <dgm:prSet presAssocID="{2AFCEC0B-A004-4A57-B496-71D0E3E73DD7}" presName="txThree" presStyleLbl="node3" presStyleIdx="0" presStyleCnt="2" custLinFactX="-5878" custLinFactNeighborX="-100000" custLinFactNeighborY="1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DBC181-EFDE-4334-A857-8CBF78A41727}" type="pres">
      <dgm:prSet presAssocID="{2AFCEC0B-A004-4A57-B496-71D0E3E73DD7}" presName="horzThree" presStyleCnt="0"/>
      <dgm:spPr/>
    </dgm:pt>
    <dgm:pt modelId="{C5D71D5E-67C3-4E9C-8EF2-C68632319168}" type="pres">
      <dgm:prSet presAssocID="{039BB296-C604-4DD6-A800-A9F807E1548E}" presName="sibSpaceTwo" presStyleCnt="0"/>
      <dgm:spPr/>
    </dgm:pt>
    <dgm:pt modelId="{0CB61B54-03F2-43D5-B729-8A8595485093}" type="pres">
      <dgm:prSet presAssocID="{D6484756-FF35-4085-AFC1-5611EFCA6883}" presName="vertTwo" presStyleCnt="0"/>
      <dgm:spPr/>
    </dgm:pt>
    <dgm:pt modelId="{4EE211FE-1DD3-4073-99FF-674990B632DD}" type="pres">
      <dgm:prSet presAssocID="{D6484756-FF35-4085-AFC1-5611EFCA6883}" presName="txTwo" presStyleLbl="node2" presStyleIdx="1" presStyleCnt="2" custScaleX="151632" custScaleY="1168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D672601-368B-4CE3-8735-BF33FEB43B0D}" type="pres">
      <dgm:prSet presAssocID="{D6484756-FF35-4085-AFC1-5611EFCA6883}" presName="parTransTwo" presStyleCnt="0"/>
      <dgm:spPr/>
    </dgm:pt>
    <dgm:pt modelId="{972F7FBB-6830-4305-A53A-1752F9DF6027}" type="pres">
      <dgm:prSet presAssocID="{D6484756-FF35-4085-AFC1-5611EFCA6883}" presName="horzTwo" presStyleCnt="0"/>
      <dgm:spPr/>
    </dgm:pt>
    <dgm:pt modelId="{4D056F41-161D-4853-BB31-4C4B8438538D}" type="pres">
      <dgm:prSet presAssocID="{D4368091-40B2-495E-A88D-43327E589552}" presName="vertThree" presStyleCnt="0"/>
      <dgm:spPr/>
    </dgm:pt>
    <dgm:pt modelId="{536B00B2-C0C5-43F8-892E-BBF5069E81B7}" type="pres">
      <dgm:prSet presAssocID="{D4368091-40B2-495E-A88D-43327E589552}" presName="txThree" presStyleLbl="node3" presStyleIdx="1" presStyleCnt="2" custLinFactNeighborX="3620" custLinFactNeighborY="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F46B0D1-F8CD-496F-98F2-00BE687BFF24}" type="pres">
      <dgm:prSet presAssocID="{D4368091-40B2-495E-A88D-43327E589552}" presName="horzThree" presStyleCnt="0"/>
      <dgm:spPr/>
    </dgm:pt>
  </dgm:ptLst>
  <dgm:cxnLst>
    <dgm:cxn modelId="{C35C35C2-8AA9-466D-BBD7-1C1CF4B2DB5F}" type="presOf" srcId="{D6484756-FF35-4085-AFC1-5611EFCA6883}" destId="{4EE211FE-1DD3-4073-99FF-674990B632DD}" srcOrd="0" destOrd="0" presId="urn:microsoft.com/office/officeart/2005/8/layout/hierarchy4"/>
    <dgm:cxn modelId="{7CD7D3F3-D6C7-4BA1-AC72-60C61484068E}" srcId="{C3CA3890-E6BE-47FB-8725-4241C463D76F}" destId="{2AFCEC0B-A004-4A57-B496-71D0E3E73DD7}" srcOrd="0" destOrd="0" parTransId="{C8058DA6-9FD7-4F9C-892D-AE4327438690}" sibTransId="{D370D057-1BB2-44F0-937D-1574BAB7E181}"/>
    <dgm:cxn modelId="{7F7AA54C-1E3E-47F0-B084-011841E6C599}" srcId="{379FC7A6-3E72-4EB3-8DBB-20D35416A08B}" destId="{0C57C046-5005-469A-83CD-C24E8BF6D6E5}" srcOrd="0" destOrd="0" parTransId="{3FD41A0E-F5E5-4F6D-B82D-09B6B4BD61A8}" sibTransId="{BC1A54D4-68A6-4D9D-9111-437CA54E1468}"/>
    <dgm:cxn modelId="{55BB6112-6DC4-4AA4-9417-CD8AF310B677}" type="presOf" srcId="{2AFCEC0B-A004-4A57-B496-71D0E3E73DD7}" destId="{7CF0CA43-DFB8-4A7D-BE9F-F46869454887}" srcOrd="0" destOrd="0" presId="urn:microsoft.com/office/officeart/2005/8/layout/hierarchy4"/>
    <dgm:cxn modelId="{AEA02131-A766-4840-9E97-9941436E327D}" srcId="{0C57C046-5005-469A-83CD-C24E8BF6D6E5}" destId="{D6484756-FF35-4085-AFC1-5611EFCA6883}" srcOrd="1" destOrd="0" parTransId="{3F58521C-2CB7-4B97-83C8-413BBB293FB4}" sibTransId="{365CF4AD-4358-49F9-AAE4-BEB8F6FECC18}"/>
    <dgm:cxn modelId="{D550B0AE-3E93-473D-8424-C40FA06CD702}" type="presOf" srcId="{379FC7A6-3E72-4EB3-8DBB-20D35416A08B}" destId="{E7989575-3085-4CAF-98A2-E5A65A8BE8A3}" srcOrd="0" destOrd="0" presId="urn:microsoft.com/office/officeart/2005/8/layout/hierarchy4"/>
    <dgm:cxn modelId="{CC0FBACF-5BFF-454A-BF35-76264EA73154}" type="presOf" srcId="{D4368091-40B2-495E-A88D-43327E589552}" destId="{536B00B2-C0C5-43F8-892E-BBF5069E81B7}" srcOrd="0" destOrd="0" presId="urn:microsoft.com/office/officeart/2005/8/layout/hierarchy4"/>
    <dgm:cxn modelId="{53BE8AAC-87CA-49DD-B9EC-B0FA64C0F36F}" type="presOf" srcId="{C3CA3890-E6BE-47FB-8725-4241C463D76F}" destId="{800D43E1-F5A8-4C27-AF72-274BA5867D1E}" srcOrd="0" destOrd="0" presId="urn:microsoft.com/office/officeart/2005/8/layout/hierarchy4"/>
    <dgm:cxn modelId="{7451BA66-C9C4-4252-B309-642C62A4ADD2}" type="presOf" srcId="{0C57C046-5005-469A-83CD-C24E8BF6D6E5}" destId="{E1749F1A-5C87-468B-B8B1-3F8E13C3D504}" srcOrd="0" destOrd="0" presId="urn:microsoft.com/office/officeart/2005/8/layout/hierarchy4"/>
    <dgm:cxn modelId="{5741DDE1-1BD5-401B-A484-DDC7A8B5771A}" srcId="{D6484756-FF35-4085-AFC1-5611EFCA6883}" destId="{D4368091-40B2-495E-A88D-43327E589552}" srcOrd="0" destOrd="0" parTransId="{CAB9E6BF-0B27-40CA-AFC8-6A3DC4B5DDE8}" sibTransId="{FD61C3A1-F5C5-455F-9CD3-FB92EF84739B}"/>
    <dgm:cxn modelId="{E3D7480E-91B4-468B-92A0-E61C7A989412}" srcId="{0C57C046-5005-469A-83CD-C24E8BF6D6E5}" destId="{C3CA3890-E6BE-47FB-8725-4241C463D76F}" srcOrd="0" destOrd="0" parTransId="{160B7360-D621-41D8-88E2-C143EA82E3DC}" sibTransId="{039BB296-C604-4DD6-A800-A9F807E1548E}"/>
    <dgm:cxn modelId="{D1CFD33C-3BE8-4CCD-AE6F-88C9E7ADF87A}" type="presParOf" srcId="{E7989575-3085-4CAF-98A2-E5A65A8BE8A3}" destId="{1873DF51-EC42-4B56-981D-AC588E6A4698}" srcOrd="0" destOrd="0" presId="urn:microsoft.com/office/officeart/2005/8/layout/hierarchy4"/>
    <dgm:cxn modelId="{5A992793-3F26-4C51-8860-9527AC959E70}" type="presParOf" srcId="{1873DF51-EC42-4B56-981D-AC588E6A4698}" destId="{E1749F1A-5C87-468B-B8B1-3F8E13C3D504}" srcOrd="0" destOrd="0" presId="urn:microsoft.com/office/officeart/2005/8/layout/hierarchy4"/>
    <dgm:cxn modelId="{9B758509-6AA7-405E-9932-5E3A6D5408F1}" type="presParOf" srcId="{1873DF51-EC42-4B56-981D-AC588E6A4698}" destId="{6226F4B0-F29A-48F4-80EC-53CCD55FDAED}" srcOrd="1" destOrd="0" presId="urn:microsoft.com/office/officeart/2005/8/layout/hierarchy4"/>
    <dgm:cxn modelId="{5C2A6CD3-1AAB-41BB-91FD-EDC8B0B65DE8}" type="presParOf" srcId="{1873DF51-EC42-4B56-981D-AC588E6A4698}" destId="{E143B7D6-B902-406C-A6FF-B05D48D3852C}" srcOrd="2" destOrd="0" presId="urn:microsoft.com/office/officeart/2005/8/layout/hierarchy4"/>
    <dgm:cxn modelId="{D0B11117-5FEA-416A-8227-1BC30835BEAF}" type="presParOf" srcId="{E143B7D6-B902-406C-A6FF-B05D48D3852C}" destId="{DD49D903-3E4E-44E6-A0F5-604E42809A2D}" srcOrd="0" destOrd="0" presId="urn:microsoft.com/office/officeart/2005/8/layout/hierarchy4"/>
    <dgm:cxn modelId="{289A1506-3BEE-494A-A8EE-C4AD1622A530}" type="presParOf" srcId="{DD49D903-3E4E-44E6-A0F5-604E42809A2D}" destId="{800D43E1-F5A8-4C27-AF72-274BA5867D1E}" srcOrd="0" destOrd="0" presId="urn:microsoft.com/office/officeart/2005/8/layout/hierarchy4"/>
    <dgm:cxn modelId="{5DCEEA6C-60A5-4E14-9A1D-23B290910B3A}" type="presParOf" srcId="{DD49D903-3E4E-44E6-A0F5-604E42809A2D}" destId="{A5799EC0-D62F-448C-9025-B2C485B9AD78}" srcOrd="1" destOrd="0" presId="urn:microsoft.com/office/officeart/2005/8/layout/hierarchy4"/>
    <dgm:cxn modelId="{11E75D3E-A618-462C-9DDC-5DD187DC0E0D}" type="presParOf" srcId="{DD49D903-3E4E-44E6-A0F5-604E42809A2D}" destId="{72777D52-3B66-42D1-9A41-4938B6DF2C4A}" srcOrd="2" destOrd="0" presId="urn:microsoft.com/office/officeart/2005/8/layout/hierarchy4"/>
    <dgm:cxn modelId="{A30626B4-F086-4611-BD11-C86796A74663}" type="presParOf" srcId="{72777D52-3B66-42D1-9A41-4938B6DF2C4A}" destId="{3AD8BE78-54CB-4AF5-A509-82E1C16BD42E}" srcOrd="0" destOrd="0" presId="urn:microsoft.com/office/officeart/2005/8/layout/hierarchy4"/>
    <dgm:cxn modelId="{4CE56F59-B294-47D2-A00B-FD2D13C8499E}" type="presParOf" srcId="{3AD8BE78-54CB-4AF5-A509-82E1C16BD42E}" destId="{7CF0CA43-DFB8-4A7D-BE9F-F46869454887}" srcOrd="0" destOrd="0" presId="urn:microsoft.com/office/officeart/2005/8/layout/hierarchy4"/>
    <dgm:cxn modelId="{624D4FDA-8AD7-4EFA-A726-8BC5A0E3B65F}" type="presParOf" srcId="{3AD8BE78-54CB-4AF5-A509-82E1C16BD42E}" destId="{3FDBC181-EFDE-4334-A857-8CBF78A41727}" srcOrd="1" destOrd="0" presId="urn:microsoft.com/office/officeart/2005/8/layout/hierarchy4"/>
    <dgm:cxn modelId="{EC330232-F0DC-41B1-AE1A-FABF1455A529}" type="presParOf" srcId="{E143B7D6-B902-406C-A6FF-B05D48D3852C}" destId="{C5D71D5E-67C3-4E9C-8EF2-C68632319168}" srcOrd="1" destOrd="0" presId="urn:microsoft.com/office/officeart/2005/8/layout/hierarchy4"/>
    <dgm:cxn modelId="{C7C36060-F569-42FA-854B-D74EB79D467D}" type="presParOf" srcId="{E143B7D6-B902-406C-A6FF-B05D48D3852C}" destId="{0CB61B54-03F2-43D5-B729-8A8595485093}" srcOrd="2" destOrd="0" presId="urn:microsoft.com/office/officeart/2005/8/layout/hierarchy4"/>
    <dgm:cxn modelId="{287FDC67-24FB-4580-BE4B-F7C54709603E}" type="presParOf" srcId="{0CB61B54-03F2-43D5-B729-8A8595485093}" destId="{4EE211FE-1DD3-4073-99FF-674990B632DD}" srcOrd="0" destOrd="0" presId="urn:microsoft.com/office/officeart/2005/8/layout/hierarchy4"/>
    <dgm:cxn modelId="{18248C09-279C-462D-A3A1-6A1ADB7D069D}" type="presParOf" srcId="{0CB61B54-03F2-43D5-B729-8A8595485093}" destId="{3D672601-368B-4CE3-8735-BF33FEB43B0D}" srcOrd="1" destOrd="0" presId="urn:microsoft.com/office/officeart/2005/8/layout/hierarchy4"/>
    <dgm:cxn modelId="{61F561AF-4FC9-4EA5-AD65-A54E4DBCC252}" type="presParOf" srcId="{0CB61B54-03F2-43D5-B729-8A8595485093}" destId="{972F7FBB-6830-4305-A53A-1752F9DF6027}" srcOrd="2" destOrd="0" presId="urn:microsoft.com/office/officeart/2005/8/layout/hierarchy4"/>
    <dgm:cxn modelId="{BD8F65A1-A561-4C56-902F-5095AE1852E3}" type="presParOf" srcId="{972F7FBB-6830-4305-A53A-1752F9DF6027}" destId="{4D056F41-161D-4853-BB31-4C4B8438538D}" srcOrd="0" destOrd="0" presId="urn:microsoft.com/office/officeart/2005/8/layout/hierarchy4"/>
    <dgm:cxn modelId="{E647FF5E-B8FE-4363-8707-2C06ACCC0B16}" type="presParOf" srcId="{4D056F41-161D-4853-BB31-4C4B8438538D}" destId="{536B00B2-C0C5-43F8-892E-BBF5069E81B7}" srcOrd="0" destOrd="0" presId="urn:microsoft.com/office/officeart/2005/8/layout/hierarchy4"/>
    <dgm:cxn modelId="{BCB4D860-448D-43C7-B6B8-E93228423180}" type="presParOf" srcId="{4D056F41-161D-4853-BB31-4C4B8438538D}" destId="{9F46B0D1-F8CD-496F-98F2-00BE687BFF2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79FC7A6-3E72-4EB3-8DBB-20D35416A08B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528605C-E088-40AD-9AAF-B2DD500EB81C}">
      <dgm:prSet phldrT="[Текст]" custT="1"/>
      <dgm:spPr/>
      <dgm:t>
        <a:bodyPr/>
        <a:lstStyle/>
        <a:p>
          <a:r>
            <a:rPr lang="ru-RU" sz="2800" b="0" i="0" dirty="0" smtClean="0"/>
            <a:t>ГИА – 9</a:t>
          </a:r>
        </a:p>
        <a:p>
          <a:r>
            <a:rPr lang="ru-RU" sz="2800" b="0" i="0" dirty="0" smtClean="0"/>
            <a:t> (Приказ </a:t>
          </a:r>
          <a:r>
            <a:rPr lang="ru-RU" sz="2800" b="0" i="0" dirty="0" err="1" smtClean="0"/>
            <a:t>Минобрнауки</a:t>
          </a:r>
          <a:r>
            <a:rPr lang="ru-RU" sz="2800" b="0" i="0" dirty="0" smtClean="0"/>
            <a:t> России №1394 от25.12.2013г. )</a:t>
          </a:r>
          <a:endParaRPr lang="ru-RU" sz="2800" dirty="0"/>
        </a:p>
      </dgm:t>
    </dgm:pt>
    <dgm:pt modelId="{BA72D5D7-E99D-4E14-8D03-84EE34AB10BD}" type="parTrans" cxnId="{412F65A8-35A4-4624-A6FE-18F3359FD756}">
      <dgm:prSet/>
      <dgm:spPr/>
      <dgm:t>
        <a:bodyPr/>
        <a:lstStyle/>
        <a:p>
          <a:endParaRPr lang="ru-RU" sz="2000"/>
        </a:p>
      </dgm:t>
    </dgm:pt>
    <dgm:pt modelId="{4ABB945A-0104-48D7-9AF9-1180D2670179}" type="sibTrans" cxnId="{412F65A8-35A4-4624-A6FE-18F3359FD756}">
      <dgm:prSet/>
      <dgm:spPr/>
      <dgm:t>
        <a:bodyPr/>
        <a:lstStyle/>
        <a:p>
          <a:endParaRPr lang="ru-RU" sz="2000"/>
        </a:p>
      </dgm:t>
    </dgm:pt>
    <dgm:pt modelId="{C3CA3890-E6BE-47FB-8725-4241C463D76F}">
      <dgm:prSet custT="1"/>
      <dgm:spPr/>
      <dgm:t>
        <a:bodyPr/>
        <a:lstStyle/>
        <a:p>
          <a:r>
            <a:rPr lang="ru-RU" sz="3200" u="sng" dirty="0" smtClean="0"/>
            <a:t>Обязательные:</a:t>
          </a:r>
        </a:p>
        <a:p>
          <a:r>
            <a:rPr lang="ru-RU" sz="3200" dirty="0" smtClean="0"/>
            <a:t>- русский язык</a:t>
          </a:r>
        </a:p>
        <a:p>
          <a:r>
            <a:rPr lang="ru-RU" sz="3200" dirty="0" smtClean="0"/>
            <a:t>- математика</a:t>
          </a:r>
        </a:p>
        <a:p>
          <a:endParaRPr lang="ru-RU" sz="3200" dirty="0"/>
        </a:p>
      </dgm:t>
    </dgm:pt>
    <dgm:pt modelId="{160B7360-D621-41D8-88E2-C143EA82E3DC}" type="parTrans" cxnId="{E3D7480E-91B4-468B-92A0-E61C7A989412}">
      <dgm:prSet/>
      <dgm:spPr/>
      <dgm:t>
        <a:bodyPr/>
        <a:lstStyle/>
        <a:p>
          <a:endParaRPr lang="ru-RU" sz="2000"/>
        </a:p>
      </dgm:t>
    </dgm:pt>
    <dgm:pt modelId="{039BB296-C604-4DD6-A800-A9F807E1548E}" type="sibTrans" cxnId="{E3D7480E-91B4-468B-92A0-E61C7A989412}">
      <dgm:prSet/>
      <dgm:spPr/>
      <dgm:t>
        <a:bodyPr/>
        <a:lstStyle/>
        <a:p>
          <a:endParaRPr lang="ru-RU" sz="2000"/>
        </a:p>
      </dgm:t>
    </dgm:pt>
    <dgm:pt modelId="{2AFCEC0B-A004-4A57-B496-71D0E3E73DD7}">
      <dgm:prSet custT="1"/>
      <dgm:spPr/>
      <dgm:t>
        <a:bodyPr/>
        <a:lstStyle/>
        <a:p>
          <a:r>
            <a:rPr lang="ru-RU" sz="3200" b="0" i="0" u="sng" dirty="0" smtClean="0"/>
            <a:t>По выбору: </a:t>
          </a:r>
          <a:r>
            <a:rPr lang="ru-RU" sz="3200" b="0" i="0" dirty="0" smtClean="0"/>
            <a:t>литература, физика, химия, биология, география, история, обществознание, информатика и ИКТ, иностранные языки (4), родной язык и родная литература</a:t>
          </a:r>
          <a:endParaRPr lang="ru-RU" sz="3200" dirty="0"/>
        </a:p>
      </dgm:t>
    </dgm:pt>
    <dgm:pt modelId="{C8058DA6-9FD7-4F9C-892D-AE4327438690}" type="parTrans" cxnId="{7CD7D3F3-D6C7-4BA1-AC72-60C61484068E}">
      <dgm:prSet/>
      <dgm:spPr/>
      <dgm:t>
        <a:bodyPr/>
        <a:lstStyle/>
        <a:p>
          <a:endParaRPr lang="ru-RU" sz="2000"/>
        </a:p>
      </dgm:t>
    </dgm:pt>
    <dgm:pt modelId="{D370D057-1BB2-44F0-937D-1574BAB7E181}" type="sibTrans" cxnId="{7CD7D3F3-D6C7-4BA1-AC72-60C61484068E}">
      <dgm:prSet/>
      <dgm:spPr/>
      <dgm:t>
        <a:bodyPr/>
        <a:lstStyle/>
        <a:p>
          <a:endParaRPr lang="ru-RU" sz="2000"/>
        </a:p>
      </dgm:t>
    </dgm:pt>
    <dgm:pt modelId="{E7989575-3085-4CAF-98A2-E5A65A8BE8A3}" type="pres">
      <dgm:prSet presAssocID="{379FC7A6-3E72-4EB3-8DBB-20D35416A08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CEC1AFF-0876-4CAB-B331-BAB9D83B825D}" type="pres">
      <dgm:prSet presAssocID="{4528605C-E088-40AD-9AAF-B2DD500EB81C}" presName="vertOne" presStyleCnt="0"/>
      <dgm:spPr/>
    </dgm:pt>
    <dgm:pt modelId="{2E033AF3-9965-4800-A24C-CE65FDE3B430}" type="pres">
      <dgm:prSet presAssocID="{4528605C-E088-40AD-9AAF-B2DD500EB81C}" presName="txOne" presStyleLbl="node0" presStyleIdx="0" presStyleCnt="1" custScaleY="22507" custLinFactNeighborX="-36" custLinFactNeighborY="289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2D4BC75-6150-4D2E-9FC6-1116141BA920}" type="pres">
      <dgm:prSet presAssocID="{4528605C-E088-40AD-9AAF-B2DD500EB81C}" presName="parTransOne" presStyleCnt="0"/>
      <dgm:spPr/>
    </dgm:pt>
    <dgm:pt modelId="{AC509D18-606E-4BA9-BE3A-DCF0519DA4F5}" type="pres">
      <dgm:prSet presAssocID="{4528605C-E088-40AD-9AAF-B2DD500EB81C}" presName="horzOne" presStyleCnt="0"/>
      <dgm:spPr/>
    </dgm:pt>
    <dgm:pt modelId="{87B41424-8DF3-42AF-B145-38E5A387367E}" type="pres">
      <dgm:prSet presAssocID="{C3CA3890-E6BE-47FB-8725-4241C463D76F}" presName="vertTwo" presStyleCnt="0"/>
      <dgm:spPr/>
    </dgm:pt>
    <dgm:pt modelId="{A57FBF62-C304-4427-B7EE-DEC010D58685}" type="pres">
      <dgm:prSet presAssocID="{C3CA3890-E6BE-47FB-8725-4241C463D76F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C09E481-17E4-4B39-A85F-136639A5EDDF}" type="pres">
      <dgm:prSet presAssocID="{C3CA3890-E6BE-47FB-8725-4241C463D76F}" presName="horzTwo" presStyleCnt="0"/>
      <dgm:spPr/>
    </dgm:pt>
    <dgm:pt modelId="{FC382AAB-BF30-4867-AF99-F0083E754FB1}" type="pres">
      <dgm:prSet presAssocID="{039BB296-C604-4DD6-A800-A9F807E1548E}" presName="sibSpaceTwo" presStyleCnt="0"/>
      <dgm:spPr/>
    </dgm:pt>
    <dgm:pt modelId="{FC1793E3-CD20-4B7E-AD95-61DDAA019A3A}" type="pres">
      <dgm:prSet presAssocID="{2AFCEC0B-A004-4A57-B496-71D0E3E73DD7}" presName="vertTwo" presStyleCnt="0"/>
      <dgm:spPr/>
    </dgm:pt>
    <dgm:pt modelId="{AB626026-15B1-481C-9BE9-3EF2A60FD777}" type="pres">
      <dgm:prSet presAssocID="{2AFCEC0B-A004-4A57-B496-71D0E3E73DD7}" presName="txTwo" presStyleLbl="node2" presStyleIdx="1" presStyleCnt="2" custLinFactNeighborX="7205" custLinFactNeighborY="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1CF284-D77F-44C8-B067-EB259AED0416}" type="pres">
      <dgm:prSet presAssocID="{2AFCEC0B-A004-4A57-B496-71D0E3E73DD7}" presName="horzTwo" presStyleCnt="0"/>
      <dgm:spPr/>
    </dgm:pt>
  </dgm:ptLst>
  <dgm:cxnLst>
    <dgm:cxn modelId="{412F65A8-35A4-4624-A6FE-18F3359FD756}" srcId="{379FC7A6-3E72-4EB3-8DBB-20D35416A08B}" destId="{4528605C-E088-40AD-9AAF-B2DD500EB81C}" srcOrd="0" destOrd="0" parTransId="{BA72D5D7-E99D-4E14-8D03-84EE34AB10BD}" sibTransId="{4ABB945A-0104-48D7-9AF9-1180D2670179}"/>
    <dgm:cxn modelId="{73A9BE36-6C84-4CE0-9DC2-8B7B013B4F2D}" type="presOf" srcId="{C3CA3890-E6BE-47FB-8725-4241C463D76F}" destId="{A57FBF62-C304-4427-B7EE-DEC010D58685}" srcOrd="0" destOrd="0" presId="urn:microsoft.com/office/officeart/2005/8/layout/hierarchy4"/>
    <dgm:cxn modelId="{D665AF84-1E5B-401F-99FF-873E98A9DB68}" type="presOf" srcId="{379FC7A6-3E72-4EB3-8DBB-20D35416A08B}" destId="{E7989575-3085-4CAF-98A2-E5A65A8BE8A3}" srcOrd="0" destOrd="0" presId="urn:microsoft.com/office/officeart/2005/8/layout/hierarchy4"/>
    <dgm:cxn modelId="{9D2C9760-41B1-4DA7-BB4A-7075C11D5A66}" type="presOf" srcId="{2AFCEC0B-A004-4A57-B496-71D0E3E73DD7}" destId="{AB626026-15B1-481C-9BE9-3EF2A60FD777}" srcOrd="0" destOrd="0" presId="urn:microsoft.com/office/officeart/2005/8/layout/hierarchy4"/>
    <dgm:cxn modelId="{B46DE9E9-105B-4B59-B92A-952B3AADEEB7}" type="presOf" srcId="{4528605C-E088-40AD-9AAF-B2DD500EB81C}" destId="{2E033AF3-9965-4800-A24C-CE65FDE3B430}" srcOrd="0" destOrd="0" presId="urn:microsoft.com/office/officeart/2005/8/layout/hierarchy4"/>
    <dgm:cxn modelId="{E3D7480E-91B4-468B-92A0-E61C7A989412}" srcId="{4528605C-E088-40AD-9AAF-B2DD500EB81C}" destId="{C3CA3890-E6BE-47FB-8725-4241C463D76F}" srcOrd="0" destOrd="0" parTransId="{160B7360-D621-41D8-88E2-C143EA82E3DC}" sibTransId="{039BB296-C604-4DD6-A800-A9F807E1548E}"/>
    <dgm:cxn modelId="{7CD7D3F3-D6C7-4BA1-AC72-60C61484068E}" srcId="{4528605C-E088-40AD-9AAF-B2DD500EB81C}" destId="{2AFCEC0B-A004-4A57-B496-71D0E3E73DD7}" srcOrd="1" destOrd="0" parTransId="{C8058DA6-9FD7-4F9C-892D-AE4327438690}" sibTransId="{D370D057-1BB2-44F0-937D-1574BAB7E181}"/>
    <dgm:cxn modelId="{E717E6B0-9BAC-41DD-961C-A712D82E0702}" type="presParOf" srcId="{E7989575-3085-4CAF-98A2-E5A65A8BE8A3}" destId="{9CEC1AFF-0876-4CAB-B331-BAB9D83B825D}" srcOrd="0" destOrd="0" presId="urn:microsoft.com/office/officeart/2005/8/layout/hierarchy4"/>
    <dgm:cxn modelId="{3690CB03-D120-4556-B828-30F153DE5510}" type="presParOf" srcId="{9CEC1AFF-0876-4CAB-B331-BAB9D83B825D}" destId="{2E033AF3-9965-4800-A24C-CE65FDE3B430}" srcOrd="0" destOrd="0" presId="urn:microsoft.com/office/officeart/2005/8/layout/hierarchy4"/>
    <dgm:cxn modelId="{44BAA880-00EA-4134-8429-469C7F6D9D58}" type="presParOf" srcId="{9CEC1AFF-0876-4CAB-B331-BAB9D83B825D}" destId="{82D4BC75-6150-4D2E-9FC6-1116141BA920}" srcOrd="1" destOrd="0" presId="urn:microsoft.com/office/officeart/2005/8/layout/hierarchy4"/>
    <dgm:cxn modelId="{9EAD6648-BD1A-49C0-B51A-69D11B5046E5}" type="presParOf" srcId="{9CEC1AFF-0876-4CAB-B331-BAB9D83B825D}" destId="{AC509D18-606E-4BA9-BE3A-DCF0519DA4F5}" srcOrd="2" destOrd="0" presId="urn:microsoft.com/office/officeart/2005/8/layout/hierarchy4"/>
    <dgm:cxn modelId="{35830BCB-EB9F-49AA-96DE-B0C7B03A9B9E}" type="presParOf" srcId="{AC509D18-606E-4BA9-BE3A-DCF0519DA4F5}" destId="{87B41424-8DF3-42AF-B145-38E5A387367E}" srcOrd="0" destOrd="0" presId="urn:microsoft.com/office/officeart/2005/8/layout/hierarchy4"/>
    <dgm:cxn modelId="{768924FE-3772-4ABD-8102-72FAB5A969AC}" type="presParOf" srcId="{87B41424-8DF3-42AF-B145-38E5A387367E}" destId="{A57FBF62-C304-4427-B7EE-DEC010D58685}" srcOrd="0" destOrd="0" presId="urn:microsoft.com/office/officeart/2005/8/layout/hierarchy4"/>
    <dgm:cxn modelId="{789E410C-9EC3-4998-833D-1E66AC52952E}" type="presParOf" srcId="{87B41424-8DF3-42AF-B145-38E5A387367E}" destId="{7C09E481-17E4-4B39-A85F-136639A5EDDF}" srcOrd="1" destOrd="0" presId="urn:microsoft.com/office/officeart/2005/8/layout/hierarchy4"/>
    <dgm:cxn modelId="{8E40D34F-A798-4E5E-93D1-22ECAA4CEBB3}" type="presParOf" srcId="{AC509D18-606E-4BA9-BE3A-DCF0519DA4F5}" destId="{FC382AAB-BF30-4867-AF99-F0083E754FB1}" srcOrd="1" destOrd="0" presId="urn:microsoft.com/office/officeart/2005/8/layout/hierarchy4"/>
    <dgm:cxn modelId="{30CF431B-AE7D-4457-9A28-AD29CC49DB0F}" type="presParOf" srcId="{AC509D18-606E-4BA9-BE3A-DCF0519DA4F5}" destId="{FC1793E3-CD20-4B7E-AD95-61DDAA019A3A}" srcOrd="2" destOrd="0" presId="urn:microsoft.com/office/officeart/2005/8/layout/hierarchy4"/>
    <dgm:cxn modelId="{72907E87-6423-44F9-846A-A4D916C1F657}" type="presParOf" srcId="{FC1793E3-CD20-4B7E-AD95-61DDAA019A3A}" destId="{AB626026-15B1-481C-9BE9-3EF2A60FD777}" srcOrd="0" destOrd="0" presId="urn:microsoft.com/office/officeart/2005/8/layout/hierarchy4"/>
    <dgm:cxn modelId="{62F4FBB0-E99F-4F2B-BBC9-911FBF22339E}" type="presParOf" srcId="{FC1793E3-CD20-4B7E-AD95-61DDAA019A3A}" destId="{CF1CF284-D77F-44C8-B067-EB259AED041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5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79FC7A6-3E72-4EB3-8DBB-20D35416A08B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528605C-E088-40AD-9AAF-B2DD500EB81C}">
      <dgm:prSet phldrT="[Текст]" custT="1"/>
      <dgm:spPr/>
      <dgm:t>
        <a:bodyPr/>
        <a:lstStyle/>
        <a:p>
          <a:r>
            <a:rPr lang="ru-RU" sz="2800" b="0" i="0" dirty="0" smtClean="0"/>
            <a:t>ГИА-11</a:t>
          </a:r>
        </a:p>
        <a:p>
          <a:r>
            <a:rPr lang="ru-RU" sz="2800" b="0" i="0" dirty="0" smtClean="0"/>
            <a:t> (Приказ </a:t>
          </a:r>
          <a:r>
            <a:rPr lang="ru-RU" sz="2800" b="0" i="0" dirty="0" err="1" smtClean="0"/>
            <a:t>Минобрнауки</a:t>
          </a:r>
          <a:r>
            <a:rPr lang="ru-RU" sz="2800" b="0" i="0" dirty="0" smtClean="0"/>
            <a:t> России №1394 от25.12.2013г. )</a:t>
          </a:r>
          <a:endParaRPr lang="ru-RU" sz="2800" dirty="0"/>
        </a:p>
      </dgm:t>
    </dgm:pt>
    <dgm:pt modelId="{BA72D5D7-E99D-4E14-8D03-84EE34AB10BD}" type="parTrans" cxnId="{412F65A8-35A4-4624-A6FE-18F3359FD756}">
      <dgm:prSet/>
      <dgm:spPr/>
      <dgm:t>
        <a:bodyPr/>
        <a:lstStyle/>
        <a:p>
          <a:endParaRPr lang="ru-RU" sz="2000"/>
        </a:p>
      </dgm:t>
    </dgm:pt>
    <dgm:pt modelId="{4ABB945A-0104-48D7-9AF9-1180D2670179}" type="sibTrans" cxnId="{412F65A8-35A4-4624-A6FE-18F3359FD756}">
      <dgm:prSet/>
      <dgm:spPr/>
      <dgm:t>
        <a:bodyPr/>
        <a:lstStyle/>
        <a:p>
          <a:endParaRPr lang="ru-RU" sz="2000"/>
        </a:p>
      </dgm:t>
    </dgm:pt>
    <dgm:pt modelId="{C3CA3890-E6BE-47FB-8725-4241C463D76F}">
      <dgm:prSet custT="1"/>
      <dgm:spPr/>
      <dgm:t>
        <a:bodyPr/>
        <a:lstStyle/>
        <a:p>
          <a:r>
            <a:rPr lang="ru-RU" sz="3200" u="sng" dirty="0" smtClean="0"/>
            <a:t>Обязательные:</a:t>
          </a:r>
        </a:p>
        <a:p>
          <a:r>
            <a:rPr lang="ru-RU" sz="3200" dirty="0" smtClean="0"/>
            <a:t>- русский язык</a:t>
          </a:r>
        </a:p>
        <a:p>
          <a:r>
            <a:rPr lang="ru-RU" sz="3200" dirty="0" smtClean="0"/>
            <a:t>- математика</a:t>
          </a:r>
        </a:p>
        <a:p>
          <a:endParaRPr lang="ru-RU" sz="3200" dirty="0"/>
        </a:p>
      </dgm:t>
    </dgm:pt>
    <dgm:pt modelId="{160B7360-D621-41D8-88E2-C143EA82E3DC}" type="parTrans" cxnId="{E3D7480E-91B4-468B-92A0-E61C7A989412}">
      <dgm:prSet/>
      <dgm:spPr/>
      <dgm:t>
        <a:bodyPr/>
        <a:lstStyle/>
        <a:p>
          <a:endParaRPr lang="ru-RU" sz="2000"/>
        </a:p>
      </dgm:t>
    </dgm:pt>
    <dgm:pt modelId="{039BB296-C604-4DD6-A800-A9F807E1548E}" type="sibTrans" cxnId="{E3D7480E-91B4-468B-92A0-E61C7A989412}">
      <dgm:prSet/>
      <dgm:spPr/>
      <dgm:t>
        <a:bodyPr/>
        <a:lstStyle/>
        <a:p>
          <a:endParaRPr lang="ru-RU" sz="2000"/>
        </a:p>
      </dgm:t>
    </dgm:pt>
    <dgm:pt modelId="{2AFCEC0B-A004-4A57-B496-71D0E3E73DD7}">
      <dgm:prSet custT="1"/>
      <dgm:spPr/>
      <dgm:t>
        <a:bodyPr/>
        <a:lstStyle/>
        <a:p>
          <a:r>
            <a:rPr lang="ru-RU" sz="2000" b="0" i="0" u="sng" dirty="0" smtClean="0"/>
            <a:t>По выбору: </a:t>
          </a:r>
        </a:p>
        <a:p>
          <a:r>
            <a:rPr lang="ru-RU" sz="2000" b="0" i="0" dirty="0" smtClean="0"/>
            <a:t>Физика</a:t>
          </a:r>
        </a:p>
        <a:p>
          <a:r>
            <a:rPr lang="ru-RU" sz="2000" b="0" i="0" dirty="0" smtClean="0"/>
            <a:t>Химия</a:t>
          </a:r>
        </a:p>
        <a:p>
          <a:r>
            <a:rPr lang="ru-RU" sz="2000" b="0" i="0" dirty="0" smtClean="0"/>
            <a:t>История</a:t>
          </a:r>
        </a:p>
        <a:p>
          <a:r>
            <a:rPr lang="ru-RU" sz="2000" b="0" i="0" dirty="0" smtClean="0"/>
            <a:t>Обществознание</a:t>
          </a:r>
        </a:p>
        <a:p>
          <a:r>
            <a:rPr lang="ru-RU" sz="2000" b="0" i="0" dirty="0" smtClean="0"/>
            <a:t>Информатика и информационно-коммуникационные технологии (ИКТ)</a:t>
          </a:r>
        </a:p>
        <a:p>
          <a:r>
            <a:rPr lang="ru-RU" sz="2000" b="0" i="0" dirty="0" smtClean="0"/>
            <a:t>Биология</a:t>
          </a:r>
        </a:p>
        <a:p>
          <a:r>
            <a:rPr lang="ru-RU" sz="2000" b="0" i="0" dirty="0" smtClean="0"/>
            <a:t>География</a:t>
          </a:r>
        </a:p>
        <a:p>
          <a:r>
            <a:rPr lang="ru-RU" sz="2000" b="0" i="0" dirty="0" smtClean="0"/>
            <a:t>Английский язык</a:t>
          </a:r>
        </a:p>
        <a:p>
          <a:r>
            <a:rPr lang="ru-RU" sz="2000" b="0" i="0" dirty="0" smtClean="0"/>
            <a:t>Немецкий язык</a:t>
          </a:r>
        </a:p>
        <a:p>
          <a:r>
            <a:rPr lang="ru-RU" sz="2000" b="0" i="0" dirty="0" smtClean="0"/>
            <a:t>Французский язык</a:t>
          </a:r>
        </a:p>
        <a:p>
          <a:r>
            <a:rPr lang="ru-RU" sz="2000" b="0" i="0" dirty="0" smtClean="0"/>
            <a:t>Испанский язык</a:t>
          </a:r>
        </a:p>
        <a:p>
          <a:r>
            <a:rPr lang="ru-RU" sz="2000" b="0" i="0" dirty="0" smtClean="0"/>
            <a:t>Литература</a:t>
          </a:r>
          <a:endParaRPr lang="ru-RU" sz="2000" dirty="0"/>
        </a:p>
      </dgm:t>
    </dgm:pt>
    <dgm:pt modelId="{C8058DA6-9FD7-4F9C-892D-AE4327438690}" type="parTrans" cxnId="{7CD7D3F3-D6C7-4BA1-AC72-60C61484068E}">
      <dgm:prSet/>
      <dgm:spPr/>
      <dgm:t>
        <a:bodyPr/>
        <a:lstStyle/>
        <a:p>
          <a:endParaRPr lang="ru-RU" sz="2000"/>
        </a:p>
      </dgm:t>
    </dgm:pt>
    <dgm:pt modelId="{D370D057-1BB2-44F0-937D-1574BAB7E181}" type="sibTrans" cxnId="{7CD7D3F3-D6C7-4BA1-AC72-60C61484068E}">
      <dgm:prSet/>
      <dgm:spPr/>
      <dgm:t>
        <a:bodyPr/>
        <a:lstStyle/>
        <a:p>
          <a:endParaRPr lang="ru-RU" sz="2000"/>
        </a:p>
      </dgm:t>
    </dgm:pt>
    <dgm:pt modelId="{E7989575-3085-4CAF-98A2-E5A65A8BE8A3}" type="pres">
      <dgm:prSet presAssocID="{379FC7A6-3E72-4EB3-8DBB-20D35416A08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CEC1AFF-0876-4CAB-B331-BAB9D83B825D}" type="pres">
      <dgm:prSet presAssocID="{4528605C-E088-40AD-9AAF-B2DD500EB81C}" presName="vertOne" presStyleCnt="0"/>
      <dgm:spPr/>
    </dgm:pt>
    <dgm:pt modelId="{2E033AF3-9965-4800-A24C-CE65FDE3B430}" type="pres">
      <dgm:prSet presAssocID="{4528605C-E088-40AD-9AAF-B2DD500EB81C}" presName="txOne" presStyleLbl="node0" presStyleIdx="0" presStyleCnt="1" custScaleY="22507" custLinFactNeighborX="-36" custLinFactNeighborY="289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2D4BC75-6150-4D2E-9FC6-1116141BA920}" type="pres">
      <dgm:prSet presAssocID="{4528605C-E088-40AD-9AAF-B2DD500EB81C}" presName="parTransOne" presStyleCnt="0"/>
      <dgm:spPr/>
    </dgm:pt>
    <dgm:pt modelId="{AC509D18-606E-4BA9-BE3A-DCF0519DA4F5}" type="pres">
      <dgm:prSet presAssocID="{4528605C-E088-40AD-9AAF-B2DD500EB81C}" presName="horzOne" presStyleCnt="0"/>
      <dgm:spPr/>
    </dgm:pt>
    <dgm:pt modelId="{87B41424-8DF3-42AF-B145-38E5A387367E}" type="pres">
      <dgm:prSet presAssocID="{C3CA3890-E6BE-47FB-8725-4241C463D76F}" presName="vertTwo" presStyleCnt="0"/>
      <dgm:spPr/>
    </dgm:pt>
    <dgm:pt modelId="{A57FBF62-C304-4427-B7EE-DEC010D58685}" type="pres">
      <dgm:prSet presAssocID="{C3CA3890-E6BE-47FB-8725-4241C463D76F}" presName="txTwo" presStyleLbl="node2" presStyleIdx="0" presStyleCnt="2" custScaleY="12073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C09E481-17E4-4B39-A85F-136639A5EDDF}" type="pres">
      <dgm:prSet presAssocID="{C3CA3890-E6BE-47FB-8725-4241C463D76F}" presName="horzTwo" presStyleCnt="0"/>
      <dgm:spPr/>
    </dgm:pt>
    <dgm:pt modelId="{FC382AAB-BF30-4867-AF99-F0083E754FB1}" type="pres">
      <dgm:prSet presAssocID="{039BB296-C604-4DD6-A800-A9F807E1548E}" presName="sibSpaceTwo" presStyleCnt="0"/>
      <dgm:spPr/>
    </dgm:pt>
    <dgm:pt modelId="{FC1793E3-CD20-4B7E-AD95-61DDAA019A3A}" type="pres">
      <dgm:prSet presAssocID="{2AFCEC0B-A004-4A57-B496-71D0E3E73DD7}" presName="vertTwo" presStyleCnt="0"/>
      <dgm:spPr/>
    </dgm:pt>
    <dgm:pt modelId="{AB626026-15B1-481C-9BE9-3EF2A60FD777}" type="pres">
      <dgm:prSet presAssocID="{2AFCEC0B-A004-4A57-B496-71D0E3E73DD7}" presName="txTwo" presStyleLbl="node2" presStyleIdx="1" presStyleCnt="2" custScaleX="108858" custScaleY="119393" custLinFactNeighborX="7205" custLinFactNeighborY="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1CF284-D77F-44C8-B067-EB259AED0416}" type="pres">
      <dgm:prSet presAssocID="{2AFCEC0B-A004-4A57-B496-71D0E3E73DD7}" presName="horzTwo" presStyleCnt="0"/>
      <dgm:spPr/>
    </dgm:pt>
  </dgm:ptLst>
  <dgm:cxnLst>
    <dgm:cxn modelId="{412F65A8-35A4-4624-A6FE-18F3359FD756}" srcId="{379FC7A6-3E72-4EB3-8DBB-20D35416A08B}" destId="{4528605C-E088-40AD-9AAF-B2DD500EB81C}" srcOrd="0" destOrd="0" parTransId="{BA72D5D7-E99D-4E14-8D03-84EE34AB10BD}" sibTransId="{4ABB945A-0104-48D7-9AF9-1180D2670179}"/>
    <dgm:cxn modelId="{0F002C58-D90F-4D80-9BA7-C74F4125E432}" type="presOf" srcId="{2AFCEC0B-A004-4A57-B496-71D0E3E73DD7}" destId="{AB626026-15B1-481C-9BE9-3EF2A60FD777}" srcOrd="0" destOrd="0" presId="urn:microsoft.com/office/officeart/2005/8/layout/hierarchy4"/>
    <dgm:cxn modelId="{5A966D3E-1C24-4EF8-B9BF-B7F2225F4F39}" type="presOf" srcId="{4528605C-E088-40AD-9AAF-B2DD500EB81C}" destId="{2E033AF3-9965-4800-A24C-CE65FDE3B430}" srcOrd="0" destOrd="0" presId="urn:microsoft.com/office/officeart/2005/8/layout/hierarchy4"/>
    <dgm:cxn modelId="{790172A6-ECE8-44CB-B70E-3CC7A1F96E78}" type="presOf" srcId="{C3CA3890-E6BE-47FB-8725-4241C463D76F}" destId="{A57FBF62-C304-4427-B7EE-DEC010D58685}" srcOrd="0" destOrd="0" presId="urn:microsoft.com/office/officeart/2005/8/layout/hierarchy4"/>
    <dgm:cxn modelId="{E3D7480E-91B4-468B-92A0-E61C7A989412}" srcId="{4528605C-E088-40AD-9AAF-B2DD500EB81C}" destId="{C3CA3890-E6BE-47FB-8725-4241C463D76F}" srcOrd="0" destOrd="0" parTransId="{160B7360-D621-41D8-88E2-C143EA82E3DC}" sibTransId="{039BB296-C604-4DD6-A800-A9F807E1548E}"/>
    <dgm:cxn modelId="{7CD7D3F3-D6C7-4BA1-AC72-60C61484068E}" srcId="{4528605C-E088-40AD-9AAF-B2DD500EB81C}" destId="{2AFCEC0B-A004-4A57-B496-71D0E3E73DD7}" srcOrd="1" destOrd="0" parTransId="{C8058DA6-9FD7-4F9C-892D-AE4327438690}" sibTransId="{D370D057-1BB2-44F0-937D-1574BAB7E181}"/>
    <dgm:cxn modelId="{B13F78B5-775D-4D12-A91D-59D6DFF29D0D}" type="presOf" srcId="{379FC7A6-3E72-4EB3-8DBB-20D35416A08B}" destId="{E7989575-3085-4CAF-98A2-E5A65A8BE8A3}" srcOrd="0" destOrd="0" presId="urn:microsoft.com/office/officeart/2005/8/layout/hierarchy4"/>
    <dgm:cxn modelId="{5D8EFC64-C1B1-424E-B540-70D091212277}" type="presParOf" srcId="{E7989575-3085-4CAF-98A2-E5A65A8BE8A3}" destId="{9CEC1AFF-0876-4CAB-B331-BAB9D83B825D}" srcOrd="0" destOrd="0" presId="urn:microsoft.com/office/officeart/2005/8/layout/hierarchy4"/>
    <dgm:cxn modelId="{D1AD8035-2A50-4C01-9A0F-28D4B3202E26}" type="presParOf" srcId="{9CEC1AFF-0876-4CAB-B331-BAB9D83B825D}" destId="{2E033AF3-9965-4800-A24C-CE65FDE3B430}" srcOrd="0" destOrd="0" presId="urn:microsoft.com/office/officeart/2005/8/layout/hierarchy4"/>
    <dgm:cxn modelId="{5980F673-4469-45DC-B255-3512EFDA1590}" type="presParOf" srcId="{9CEC1AFF-0876-4CAB-B331-BAB9D83B825D}" destId="{82D4BC75-6150-4D2E-9FC6-1116141BA920}" srcOrd="1" destOrd="0" presId="urn:microsoft.com/office/officeart/2005/8/layout/hierarchy4"/>
    <dgm:cxn modelId="{502C1B23-CA6B-4AFB-A549-03D2FCFD33DC}" type="presParOf" srcId="{9CEC1AFF-0876-4CAB-B331-BAB9D83B825D}" destId="{AC509D18-606E-4BA9-BE3A-DCF0519DA4F5}" srcOrd="2" destOrd="0" presId="urn:microsoft.com/office/officeart/2005/8/layout/hierarchy4"/>
    <dgm:cxn modelId="{F3FE61E0-E883-4648-947D-24D6AE43B964}" type="presParOf" srcId="{AC509D18-606E-4BA9-BE3A-DCF0519DA4F5}" destId="{87B41424-8DF3-42AF-B145-38E5A387367E}" srcOrd="0" destOrd="0" presId="urn:microsoft.com/office/officeart/2005/8/layout/hierarchy4"/>
    <dgm:cxn modelId="{28C5694D-FCA3-46C2-B47D-1A3FDC332193}" type="presParOf" srcId="{87B41424-8DF3-42AF-B145-38E5A387367E}" destId="{A57FBF62-C304-4427-B7EE-DEC010D58685}" srcOrd="0" destOrd="0" presId="urn:microsoft.com/office/officeart/2005/8/layout/hierarchy4"/>
    <dgm:cxn modelId="{0C702BA4-BB87-44C0-83CA-0D35EB0922EA}" type="presParOf" srcId="{87B41424-8DF3-42AF-B145-38E5A387367E}" destId="{7C09E481-17E4-4B39-A85F-136639A5EDDF}" srcOrd="1" destOrd="0" presId="urn:microsoft.com/office/officeart/2005/8/layout/hierarchy4"/>
    <dgm:cxn modelId="{2B0E075E-80E5-479F-8C5D-9AFCF385A5E5}" type="presParOf" srcId="{AC509D18-606E-4BA9-BE3A-DCF0519DA4F5}" destId="{FC382AAB-BF30-4867-AF99-F0083E754FB1}" srcOrd="1" destOrd="0" presId="urn:microsoft.com/office/officeart/2005/8/layout/hierarchy4"/>
    <dgm:cxn modelId="{9E766925-9130-45CC-834C-C32F21D18438}" type="presParOf" srcId="{AC509D18-606E-4BA9-BE3A-DCF0519DA4F5}" destId="{FC1793E3-CD20-4B7E-AD95-61DDAA019A3A}" srcOrd="2" destOrd="0" presId="urn:microsoft.com/office/officeart/2005/8/layout/hierarchy4"/>
    <dgm:cxn modelId="{A4D7640D-812A-4E66-B11C-9C9CBA4836D0}" type="presParOf" srcId="{FC1793E3-CD20-4B7E-AD95-61DDAA019A3A}" destId="{AB626026-15B1-481C-9BE9-3EF2A60FD777}" srcOrd="0" destOrd="0" presId="urn:microsoft.com/office/officeart/2005/8/layout/hierarchy4"/>
    <dgm:cxn modelId="{5AE8D7B8-2EE7-4222-932B-5C8834AA6A0F}" type="presParOf" srcId="{FC1793E3-CD20-4B7E-AD95-61DDAA019A3A}" destId="{CF1CF284-D77F-44C8-B067-EB259AED041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5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0.40793</cdr:x>
      <cdr:y>0.09802</cdr:y>
    </cdr:from>
    <cdr:to>
      <cdr:x>0.6413</cdr:x>
      <cdr:y>0.21158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3351316" y="555284"/>
          <a:ext cx="1917168" cy="643344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2C72AB6-AD86-4383-A7DC-B5B6371186F4}" type="datetimeFigureOut">
              <a:rPr lang="ru-RU"/>
              <a:pPr>
                <a:defRPr/>
              </a:pPr>
              <a:t>08.11.2014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945DA521-29BD-48CB-BF73-E1E65CB829E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870BF31-813C-4FE0-95A1-AF737075C285}" type="slidenum">
              <a:rPr lang="ru-RU" altLang="ru-RU"/>
              <a:pPr/>
              <a:t>24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ECCF29F-AA66-451C-97A4-B728CC7BAA99}" type="slidenum">
              <a:rPr lang="ru-RU" altLang="ru-RU"/>
              <a:pPr/>
              <a:t>26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6511665-AF9C-4D98-A5F3-C4333E8F3319}" type="slidenum">
              <a:rPr lang="ru-RU" altLang="ru-RU"/>
              <a:pPr/>
              <a:t>27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DD686-77F1-442F-85F1-E9EFFBAE3061}" type="datetime1">
              <a:rPr lang="ru-RU"/>
              <a:pPr>
                <a:defRPr/>
              </a:pPr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616BD-22FD-4423-BE0C-E5D17B98504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29159-3D20-4994-B55C-2CF66593C73B}" type="datetime1">
              <a:rPr lang="ru-RU"/>
              <a:pPr>
                <a:defRPr/>
              </a:pPr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C9F88D-8EB2-462B-81F5-ABA558DEF3B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9DEC6-7C6D-4662-84AF-3A7C80F47C44}" type="datetime1">
              <a:rPr lang="ru-RU"/>
              <a:pPr>
                <a:defRPr/>
              </a:pPr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591DA-1052-43D0-9482-C0869F58129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F6FAD-8BF1-4AF0-8849-6E6229A5F3BA}" type="datetime1">
              <a:rPr lang="ru-RU"/>
              <a:pPr>
                <a:defRPr/>
              </a:pPr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CF369-4B48-458E-8000-C24242BE7D4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225F9-9512-473A-BA34-16E734CB7B18}" type="datetime1">
              <a:rPr lang="ru-RU"/>
              <a:pPr>
                <a:defRPr/>
              </a:pPr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2258E0-4C2A-47F2-8482-A8183993501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869C0-B226-47C0-AD0F-FA4AFE91D65A}" type="datetime1">
              <a:rPr lang="ru-RU"/>
              <a:pPr>
                <a:defRPr/>
              </a:pPr>
              <a:t>08.11.2014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D7163-420C-41D8-9FE7-CDC253AF763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AC0B3-FF1A-496F-A9FA-8502576EF1B6}" type="datetime1">
              <a:rPr lang="ru-RU"/>
              <a:pPr>
                <a:defRPr/>
              </a:pPr>
              <a:t>08.11.2014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E05C3-65F9-4B2E-9A30-C4CF8C4B9AF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4967E-39D6-4C7F-8531-B7405722F705}" type="datetime1">
              <a:rPr lang="ru-RU"/>
              <a:pPr>
                <a:defRPr/>
              </a:pPr>
              <a:t>08.11.2014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D29DA3-031E-408C-B071-E86EBC53C6E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4D1A4-8A80-4F89-A880-4625AB351227}" type="datetime1">
              <a:rPr lang="ru-RU"/>
              <a:pPr>
                <a:defRPr/>
              </a:pPr>
              <a:t>08.11.2014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779C5-799F-4A52-8F13-7BACDFD32DC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52DB7-4EC1-4A4A-B56C-A826FF70BB5C}" type="datetime1">
              <a:rPr lang="ru-RU"/>
              <a:pPr>
                <a:defRPr/>
              </a:pPr>
              <a:t>08.11.2014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F19333-ACFD-4175-B189-81D6271FCD2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27E37-40C1-46A3-9327-786B944FE7DC}" type="datetime1">
              <a:rPr lang="ru-RU"/>
              <a:pPr>
                <a:defRPr/>
              </a:pPr>
              <a:t>08.11.2014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89D44-C336-4F3A-A4D8-E1316308D8E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B547CD-2590-4613-9FD0-738BB013E98A}" type="datetime1">
              <a:rPr lang="ru-RU"/>
              <a:pPr>
                <a:defRPr/>
              </a:pPr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CC6B98DE-3F74-4AE0-A635-1A0BEEDA564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ge.edu22.info/" TargetMode="External"/><Relationship Id="rId2" Type="http://schemas.openxmlformats.org/officeDocument/2006/relationships/hyperlink" Target="http://www.ege.edu.ru/-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0" y="2000250"/>
            <a:ext cx="9144000" cy="2643188"/>
          </a:xfrm>
        </p:spPr>
        <p:txBody>
          <a:bodyPr/>
          <a:lstStyle/>
          <a:p>
            <a:pPr eaLnBrk="1" hangingPunct="1"/>
            <a:r>
              <a:rPr lang="ru-RU" altLang="ru-RU" b="1" smtClean="0"/>
              <a:t>Основные показатели ЕГЭ 2014</a:t>
            </a:r>
            <a:br>
              <a:rPr lang="ru-RU" altLang="ru-RU" b="1" smtClean="0"/>
            </a:br>
            <a:r>
              <a:rPr lang="ru-RU" altLang="ru-RU" b="1" smtClean="0"/>
              <a:t>и изменения в 2015</a:t>
            </a:r>
            <a:endParaRPr lang="ru-RU" alt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0438" y="4786313"/>
            <a:ext cx="5395912" cy="1839912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400" b="1" i="1" dirty="0" err="1"/>
              <a:t>Афонина</a:t>
            </a:r>
            <a:r>
              <a:rPr lang="ru-RU" sz="2400" b="1" i="1" dirty="0"/>
              <a:t> Марина Викторовна,</a:t>
            </a:r>
            <a:r>
              <a:rPr lang="ru-RU" sz="2400" dirty="0"/>
              <a:t> председатель краевой предметной комиссии ЕГЭ по информатике, доцент кафедры теоретических основ информатики </a:t>
            </a:r>
            <a:r>
              <a:rPr lang="ru-RU" sz="2400" dirty="0" smtClean="0"/>
              <a:t>ФГБОУ ВПО «</a:t>
            </a:r>
            <a:r>
              <a:rPr lang="ru-RU" sz="2400" dirty="0" err="1" smtClean="0"/>
              <a:t>АлтГПА</a:t>
            </a:r>
            <a:r>
              <a:rPr lang="ru-RU" sz="2400" dirty="0" smtClean="0"/>
              <a:t>», </a:t>
            </a:r>
            <a:r>
              <a:rPr lang="ru-RU" sz="2400" dirty="0"/>
              <a:t>к.п.н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i="1" dirty="0" err="1" smtClean="0"/>
              <a:t>Апольских</a:t>
            </a:r>
            <a:r>
              <a:rPr lang="ru-RU" sz="2400" b="1" i="1" dirty="0" smtClean="0"/>
              <a:t> Евгения Ивановна,</a:t>
            </a:r>
            <a:r>
              <a:rPr lang="ru-RU" sz="2400" dirty="0" smtClean="0"/>
              <a:t> зам. председателя краевой предметной комиссии ЕГЭ по информатике, старший преподаватель кафедры теоретических основ информатики ФГБОУ ВПО «</a:t>
            </a:r>
            <a:r>
              <a:rPr lang="ru-RU" sz="2400" dirty="0" err="1" smtClean="0"/>
              <a:t>АлтГПА</a:t>
            </a:r>
            <a:r>
              <a:rPr lang="ru-RU" sz="2400" dirty="0" smtClean="0"/>
              <a:t>»</a:t>
            </a:r>
            <a:endParaRPr lang="ru-RU" sz="2400" dirty="0"/>
          </a:p>
        </p:txBody>
      </p:sp>
      <p:pic>
        <p:nvPicPr>
          <p:cNvPr id="3076" name="Рисунок 3" descr="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14313"/>
            <a:ext cx="3532188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88E1F1A-B06A-4031-9722-C5E14E778348}" type="slidenum">
              <a:rPr lang="ru-RU" altLang="ru-RU"/>
              <a:pPr/>
              <a:t>10</a:t>
            </a:fld>
            <a:endParaRPr lang="ru-RU" altLang="ru-RU"/>
          </a:p>
        </p:txBody>
      </p:sp>
      <p:pic>
        <p:nvPicPr>
          <p:cNvPr id="12291" name="Содержимое 3" descr="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50" y="-34925"/>
            <a:ext cx="1428750" cy="128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Диаграмма 10"/>
          <p:cNvGraphicFramePr/>
          <p:nvPr/>
        </p:nvGraphicFramePr>
        <p:xfrm>
          <a:off x="0" y="188640"/>
          <a:ext cx="9144000" cy="6025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2293" name="Рисунок 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1275" y="955675"/>
            <a:ext cx="1754188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179388" y="260350"/>
            <a:ext cx="7258050" cy="1143000"/>
          </a:xfrm>
        </p:spPr>
        <p:txBody>
          <a:bodyPr/>
          <a:lstStyle/>
          <a:p>
            <a:r>
              <a:rPr lang="ru-RU" altLang="ru-RU" sz="2800" b="1" smtClean="0"/>
              <a:t>Сравнение показателей результатов ЕГЭ по информатике и ИКТ </a:t>
            </a:r>
            <a:endParaRPr lang="ru-RU" altLang="ru-RU" sz="2800" smtClean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250825" y="2133600"/>
          <a:ext cx="8435975" cy="2133600"/>
        </p:xfrm>
        <a:graphic>
          <a:graphicData uri="http://schemas.openxmlformats.org/drawingml/2006/table">
            <a:tbl>
              <a:tblPr/>
              <a:tblGrid>
                <a:gridCol w="857250"/>
                <a:gridCol w="2530475"/>
                <a:gridCol w="2022475"/>
                <a:gridCol w="1512888"/>
                <a:gridCol w="1512887"/>
              </a:tblGrid>
              <a:tr h="242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Год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Доля выпускников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текущего года в составе сдававших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ЕГЭ, чел. / %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Доля участников,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не набравших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мин. кол-во бал-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лов ЕГЭ, чел. / %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100-балльников, чел. / %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Средний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тестовый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балл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515 / 4,05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26 / 5,04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65,12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9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519 / 4,34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45 / 8,67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58,96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13341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585964B-507F-4FFC-A499-82DB1E3B0560}" type="slidenum">
              <a:rPr lang="ru-RU" altLang="ru-RU"/>
              <a:pPr/>
              <a:t>11</a:t>
            </a:fld>
            <a:endParaRPr lang="ru-RU" altLang="ru-RU"/>
          </a:p>
        </p:txBody>
      </p:sp>
      <p:pic>
        <p:nvPicPr>
          <p:cNvPr id="13342" name="Содержимое 3" descr="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50" y="-34925"/>
            <a:ext cx="1428750" cy="128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AC6867D-74D5-4BA8-8DA9-1EE03C5537B2}" type="slidenum">
              <a:rPr lang="ru-RU" altLang="ru-RU"/>
              <a:pPr/>
              <a:t>12</a:t>
            </a:fld>
            <a:endParaRPr lang="ru-RU" altLang="ru-RU"/>
          </a:p>
        </p:txBody>
      </p:sp>
      <p:pic>
        <p:nvPicPr>
          <p:cNvPr id="14339" name="Содержимое 3" descr="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50" y="-34925"/>
            <a:ext cx="1428750" cy="128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Диаграмма 9"/>
          <p:cNvGraphicFramePr/>
          <p:nvPr/>
        </p:nvGraphicFramePr>
        <p:xfrm>
          <a:off x="0" y="908720"/>
          <a:ext cx="9144000" cy="5020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4341" name="Рисунок 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08400" y="1249363"/>
            <a:ext cx="1800225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2780BF3-ED5E-4528-BF3D-3652041D1799}" type="slidenum">
              <a:rPr lang="ru-RU" altLang="ru-RU"/>
              <a:pPr/>
              <a:t>13</a:t>
            </a:fld>
            <a:endParaRPr lang="ru-RU" altLang="ru-RU"/>
          </a:p>
        </p:txBody>
      </p:sp>
      <p:pic>
        <p:nvPicPr>
          <p:cNvPr id="15363" name="Содержимое 3" descr="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50" y="-34925"/>
            <a:ext cx="1428750" cy="128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Диаграмма 8"/>
          <p:cNvGraphicFramePr/>
          <p:nvPr/>
        </p:nvGraphicFramePr>
        <p:xfrm>
          <a:off x="428596" y="692696"/>
          <a:ext cx="8215370" cy="5665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928688" y="214313"/>
            <a:ext cx="8001000" cy="642937"/>
          </a:xfrm>
        </p:spPr>
        <p:txBody>
          <a:bodyPr/>
          <a:lstStyle/>
          <a:p>
            <a:pPr eaLnBrk="1" hangingPunct="1"/>
            <a:r>
              <a:rPr lang="ru-RU" altLang="ru-RU" sz="2400" b="1" smtClean="0"/>
              <a:t>Распределение количества участников ЕГЭ по шкале тестовых баллов</a:t>
            </a:r>
          </a:p>
        </p:txBody>
      </p:sp>
      <p:pic>
        <p:nvPicPr>
          <p:cNvPr id="16387" name="Содержимое 3" descr="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85813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185F9F7-0D99-4D14-9B18-D45B849DBF92}" type="slidenum">
              <a:rPr lang="ru-RU" altLang="ru-RU"/>
              <a:pPr/>
              <a:t>14</a:t>
            </a:fld>
            <a:endParaRPr lang="ru-RU" altLang="ru-RU"/>
          </a:p>
        </p:txBody>
      </p:sp>
      <p:pic>
        <p:nvPicPr>
          <p:cNvPr id="16389" name="Диаграмма 6"/>
          <p:cNvPicPr>
            <a:picLocks noChangeArrowheads="1"/>
          </p:cNvPicPr>
          <p:nvPr/>
        </p:nvPicPr>
        <p:blipFill>
          <a:blip r:embed="rId3"/>
          <a:srcRect l="-3490" t="-3178" r="-3439" b="-6731"/>
          <a:stretch>
            <a:fillRect/>
          </a:stretch>
        </p:blipFill>
        <p:spPr bwMode="auto">
          <a:xfrm>
            <a:off x="-214313" y="1000125"/>
            <a:ext cx="8929688" cy="558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9525" y="30163"/>
          <a:ext cx="9134475" cy="6823075"/>
        </p:xfrm>
        <a:graphic>
          <a:graphicData uri="http://schemas.openxmlformats.org/drawingml/2006/table">
            <a:tbl>
              <a:tblPr/>
              <a:tblGrid>
                <a:gridCol w="1693863"/>
                <a:gridCol w="2284412"/>
                <a:gridCol w="1620838"/>
                <a:gridCol w="2263775"/>
                <a:gridCol w="1271587"/>
              </a:tblGrid>
              <a:tr h="1068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Раздел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74" marR="3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Тема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74" marR="3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Число зада-ний / % от всего их кол-ва (32)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74" marR="3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Процент максимального первичного балла от максимального первичного балла за всю работу (40) , %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74" marR="3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Номера заданий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74" marR="3857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</a:tr>
              <a:tr h="666750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1. Математические основы информатики</a:t>
                      </a:r>
                    </a:p>
                  </a:txBody>
                  <a:tcPr marL="38574" marR="3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1.1. Измерение и кодирование информации, информационные процессы </a:t>
                      </a:r>
                    </a:p>
                  </a:txBody>
                  <a:tcPr marL="38574" marR="3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 / 12,50</a:t>
                      </a:r>
                    </a:p>
                  </a:txBody>
                  <a:tcPr marL="38574" marR="3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10,00</a:t>
                      </a:r>
                    </a:p>
                  </a:txBody>
                  <a:tcPr marL="38574" marR="3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А9, В4, А11, В10 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4" marR="3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</a:tr>
              <a:tr h="2667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1.2. Системы счисления 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4" marR="3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 / 6,25</a:t>
                      </a:r>
                    </a:p>
                  </a:txBody>
                  <a:tcPr marL="38574" marR="3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5,00</a:t>
                      </a:r>
                    </a:p>
                  </a:txBody>
                  <a:tcPr marL="38574" marR="3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А1 , В7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4" marR="3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</a:tr>
              <a:tr h="2174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1.3. Моделирование 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4" marR="3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 / 6,25</a:t>
                      </a:r>
                    </a:p>
                  </a:txBody>
                  <a:tcPr marL="38574" marR="3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5,00</a:t>
                      </a:r>
                    </a:p>
                  </a:txBody>
                  <a:tcPr marL="38574" marR="3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А2, В9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4" marR="3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</a:tr>
              <a:tr h="2667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1.4. Основы логики 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4" marR="3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 / 9,37</a:t>
                      </a:r>
                    </a:p>
                  </a:txBody>
                  <a:tcPr marL="38574" marR="3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7,50</a:t>
                      </a:r>
                    </a:p>
                  </a:txBody>
                  <a:tcPr marL="38574" marR="3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А3, А10, В15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4" marR="3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</a:tr>
              <a:tr h="800100">
                <a:tc row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2. Информационно-коммуникационные технологии</a:t>
                      </a:r>
                    </a:p>
                  </a:txBody>
                  <a:tcPr marL="38574" marR="3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2.1. Архитектура компьютера. Хранение и поиск информации в памяти ЭВМ</a:t>
                      </a:r>
                    </a:p>
                  </a:txBody>
                  <a:tcPr marL="38574" marR="3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 / 3,13</a:t>
                      </a:r>
                    </a:p>
                  </a:txBody>
                  <a:tcPr marL="38574" marR="3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2,50</a:t>
                      </a:r>
                    </a:p>
                  </a:txBody>
                  <a:tcPr marL="38574" marR="3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А4 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4" marR="3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</a:tr>
              <a:tr h="400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2.2. Технологии обработки числовой информации </a:t>
                      </a:r>
                    </a:p>
                  </a:txBody>
                  <a:tcPr marL="38574" marR="3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 / 6,25</a:t>
                      </a:r>
                    </a:p>
                  </a:txBody>
                  <a:tcPr marL="38574" marR="3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5,00</a:t>
                      </a:r>
                    </a:p>
                  </a:txBody>
                  <a:tcPr marL="38574" marR="3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А7, В3 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4" marR="3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</a:tr>
              <a:tr h="6667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2.3. Технологии хранения, поиска и сортировки информации в базах данных </a:t>
                      </a:r>
                    </a:p>
                  </a:txBody>
                  <a:tcPr marL="38574" marR="3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 / 3,13</a:t>
                      </a:r>
                    </a:p>
                  </a:txBody>
                  <a:tcPr marL="38574" marR="3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2,50</a:t>
                      </a:r>
                    </a:p>
                  </a:txBody>
                  <a:tcPr marL="38574" marR="3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А6 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4" marR="3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</a:tr>
              <a:tr h="8001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2.4. Технологии создания и обработки графической и мультимедийной информации</a:t>
                      </a:r>
                    </a:p>
                  </a:txBody>
                  <a:tcPr marL="38574" marR="3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1/ 3,13</a:t>
                      </a:r>
                    </a:p>
                  </a:txBody>
                  <a:tcPr marL="38574" marR="3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2,50</a:t>
                      </a:r>
                    </a:p>
                  </a:txBody>
                  <a:tcPr marL="38574" marR="3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А8 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4" marR="3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</a:tr>
              <a:tr h="8001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2.5. Архитектура компьютерных сетей и технологии поиска информации в сети</a:t>
                      </a:r>
                    </a:p>
                  </a:txBody>
                  <a:tcPr marL="38574" marR="3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 / 6,25</a:t>
                      </a:r>
                    </a:p>
                  </a:txBody>
                  <a:tcPr marL="38574" marR="3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5,00</a:t>
                      </a:r>
                    </a:p>
                  </a:txBody>
                  <a:tcPr marL="38574" marR="3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В11, В12</a:t>
                      </a:r>
                    </a:p>
                  </a:txBody>
                  <a:tcPr marL="38574" marR="3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</a:tr>
              <a:tr h="43497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. Основы теории алгоритмов и программирование</a:t>
                      </a:r>
                    </a:p>
                  </a:txBody>
                  <a:tcPr marL="38574" marR="3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3.1. Алгоритмы и исполнители </a:t>
                      </a:r>
                    </a:p>
                  </a:txBody>
                  <a:tcPr marL="38574" marR="3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6 / 18,74</a:t>
                      </a:r>
                    </a:p>
                  </a:txBody>
                  <a:tcPr marL="38574" marR="3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20,00</a:t>
                      </a:r>
                    </a:p>
                  </a:txBody>
                  <a:tcPr marL="38574" marR="3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А5, В1, В6, А13, В13, С3 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4" marR="3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</a:tr>
              <a:tr h="434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3.2. Программирование </a:t>
                      </a:r>
                    </a:p>
                  </a:txBody>
                  <a:tcPr marL="38574" marR="3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 / 25,00</a:t>
                      </a:r>
                    </a:p>
                  </a:txBody>
                  <a:tcPr marL="38574" marR="3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35,00</a:t>
                      </a:r>
                    </a:p>
                  </a:txBody>
                  <a:tcPr marL="38574" marR="3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В2, В5, А12, В8, В14, С1, С2, С4 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74" marR="3857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sp>
        <p:nvSpPr>
          <p:cNvPr id="1748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5255F2D-528A-40D6-89E6-5126D1389E11}" type="slidenum">
              <a:rPr lang="ru-RU" altLang="ru-RU"/>
              <a:pPr/>
              <a:t>15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1500188" y="115888"/>
            <a:ext cx="7643812" cy="654050"/>
          </a:xfrm>
        </p:spPr>
        <p:txBody>
          <a:bodyPr/>
          <a:lstStyle/>
          <a:p>
            <a:pPr eaLnBrk="1" hangingPunct="1"/>
            <a:r>
              <a:rPr lang="ru-RU" altLang="ru-RU" sz="2400" smtClean="0"/>
              <a:t>Результаты ЕГЭ-2014: </a:t>
            </a:r>
            <a:br>
              <a:rPr lang="ru-RU" altLang="ru-RU" sz="2400" smtClean="0"/>
            </a:br>
            <a:r>
              <a:rPr lang="ru-RU" altLang="ru-RU" sz="2400" smtClean="0"/>
              <a:t>содержательные элементы и проверяемые умения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284288"/>
          <a:ext cx="9144000" cy="5434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3608"/>
                <a:gridCol w="4104456"/>
                <a:gridCol w="3995936"/>
              </a:tblGrid>
              <a:tr h="675041"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Выполняемость</a:t>
                      </a:r>
                      <a:endParaRPr lang="ru-RU" sz="1900" dirty="0"/>
                    </a:p>
                  </a:txBody>
                  <a:tcPr marT="47988" marB="479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Содержательные</a:t>
                      </a:r>
                      <a:r>
                        <a:rPr lang="ru-RU" sz="1900" baseline="0" dirty="0" smtClean="0"/>
                        <a:t> элементы </a:t>
                      </a:r>
                      <a:endParaRPr lang="ru-RU" sz="1900" dirty="0"/>
                    </a:p>
                  </a:txBody>
                  <a:tcPr marT="47988" marB="479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Проверяемые умения</a:t>
                      </a:r>
                      <a:endParaRPr lang="ru-RU" sz="1900" dirty="0"/>
                    </a:p>
                  </a:txBody>
                  <a:tcPr marT="47988" marB="47988"/>
                </a:tc>
              </a:tr>
              <a:tr h="4758971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&gt;</a:t>
                      </a:r>
                      <a:r>
                        <a:rPr lang="ru-RU" sz="1500" dirty="0" smtClean="0"/>
                        <a:t>80%</a:t>
                      </a:r>
                      <a:endParaRPr lang="ru-RU" sz="1500" dirty="0"/>
                    </a:p>
                  </a:txBody>
                  <a:tcPr marT="47988" marB="47988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700" dirty="0" smtClean="0"/>
                        <a:t>двоичное</a:t>
                      </a:r>
                      <a:r>
                        <a:rPr lang="ru-RU" sz="1700" baseline="0" dirty="0" smtClean="0"/>
                        <a:t> представление чисел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информационная модель реального объекта и процесса в виде схемы, карты, таблицы, графика и/или формулы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высказывания, логические операции, кванторы, истинность высказывания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файловая система организации данных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системы управления базами данных, организация баз данных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построение алгоритмов в заданной системе команд исполнителя и практические вычисления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типы данных,</a:t>
                      </a:r>
                      <a:r>
                        <a:rPr lang="ru-RU" sz="17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арифметические операции и </a:t>
                      </a: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основные конструкции языка программирования</a:t>
                      </a:r>
                      <a:r>
                        <a:rPr lang="ru-RU" sz="17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7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ru-RU" sz="1700" dirty="0"/>
                    </a:p>
                  </a:txBody>
                  <a:tcPr marT="47988" marB="47988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700" dirty="0" smtClean="0"/>
                        <a:t>представление чисел в различных</a:t>
                      </a:r>
                      <a:r>
                        <a:rPr lang="ru-RU" sz="1700" baseline="0" dirty="0" smtClean="0"/>
                        <a:t> системах счисления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интерпретировать результаты, получаемые в ходе моделирования реальных процессов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строить модели объектов, систем и процессов в виде таблицы истинности для логического высказывания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осуществлять поиск и отбор информации</a:t>
                      </a:r>
                      <a:r>
                        <a:rPr lang="ru-RU" sz="17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создавать и использовать структуры хранения данных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строить информационные модели объектов, систем и процессов в виде алгоритмов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читать и отлаживать программы на языке программирования</a:t>
                      </a:r>
                    </a:p>
                  </a:txBody>
                  <a:tcPr marT="47988" marB="47988"/>
                </a:tc>
              </a:tr>
            </a:tbl>
          </a:graphicData>
        </a:graphic>
      </p:graphicFrame>
      <p:pic>
        <p:nvPicPr>
          <p:cNvPr id="18449" name="Содержимое 3" descr="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28750" cy="128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50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5C03E6A-3D5B-40FA-B745-3A0E206950B1}" type="slidenum">
              <a:rPr lang="ru-RU" altLang="ru-RU"/>
              <a:pPr/>
              <a:t>16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1500188" y="115888"/>
            <a:ext cx="7643812" cy="654050"/>
          </a:xfrm>
        </p:spPr>
        <p:txBody>
          <a:bodyPr/>
          <a:lstStyle/>
          <a:p>
            <a:pPr eaLnBrk="1" hangingPunct="1"/>
            <a:r>
              <a:rPr lang="ru-RU" altLang="ru-RU" sz="2400" smtClean="0"/>
              <a:t>Результаты ЕГЭ-2014: </a:t>
            </a:r>
            <a:br>
              <a:rPr lang="ru-RU" altLang="ru-RU" sz="2400" smtClean="0"/>
            </a:br>
            <a:r>
              <a:rPr lang="ru-RU" altLang="ru-RU" sz="2400" smtClean="0"/>
              <a:t>содержательные элементы и проверяемые умения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284288"/>
          <a:ext cx="9144000" cy="5573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3608"/>
                <a:gridCol w="4104456"/>
                <a:gridCol w="3995936"/>
              </a:tblGrid>
              <a:tr h="65755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Выполняемость</a:t>
                      </a:r>
                      <a:endParaRPr lang="ru-R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Содержательные</a:t>
                      </a:r>
                      <a:r>
                        <a:rPr lang="ru-RU" sz="1800" baseline="0" dirty="0" smtClean="0"/>
                        <a:t> элементы </a:t>
                      </a:r>
                      <a:endParaRPr lang="ru-R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Проверяемые умения</a:t>
                      </a:r>
                      <a:endParaRPr lang="ru-RU" sz="1800" dirty="0"/>
                    </a:p>
                  </a:txBody>
                  <a:tcPr marT="45711" marB="45711"/>
                </a:tc>
              </a:tr>
              <a:tr h="49161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4</a:t>
                      </a:r>
                      <a:r>
                        <a:rPr lang="en-US" sz="1400" dirty="0" smtClean="0"/>
                        <a:t>1</a:t>
                      </a:r>
                      <a:r>
                        <a:rPr lang="ru-RU" sz="1400" dirty="0" smtClean="0"/>
                        <a:t>-79%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/>
                        <a:t>равномерное кодирование, объем информации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/>
                        <a:t>неравномерное кодирование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скорость передачи информации</a:t>
                      </a:r>
                      <a:endParaRPr lang="ru-RU" sz="140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высказывания, логические операции, кванторы, истинность высказывания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построение электронных таблиц и обработка числовых данных с использованием формул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обработка и измерение звуковой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информации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алгоритм, свойства алгоритма, исполнители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обработки массивов данных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информационная модель) реального объекта и процесса в виде схемы, карты, таблицы, графика и/или формулы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статистические и расчетно-графические задачи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программная и аппаратная организация компьютеров и компьютерных систем</a:t>
                      </a:r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основные конструкции языка программирования (циклы)</a:t>
                      </a:r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1400" dirty="0" smtClean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ru-RU" sz="14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кодировать информацию 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оценивать объем памяти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оценивать скорость передачи и обработки информации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вычислять логическое значение сложного высказывания по известным значениям элементарных высказываний, анализировать множества элементов, удовлетворяющих высказыванию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проводить вычисления в электронных таблицах 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выполнять алгоритм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читать и отлаживать программы на языке программирования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использовать готовые модели, оценивать их соответствие реальному объекту и целям моделирования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представлять и анализировать табличную информацию в виде графиков и диаграмм</a:t>
                      </a:r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решать задачи, связанные с адресацией сетей 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читать и отлаживать программы на языке программирования</a:t>
                      </a:r>
                    </a:p>
                  </a:txBody>
                  <a:tcPr marT="45711" marB="45711"/>
                </a:tc>
              </a:tr>
            </a:tbl>
          </a:graphicData>
        </a:graphic>
      </p:graphicFrame>
      <p:pic>
        <p:nvPicPr>
          <p:cNvPr id="19473" name="Содержимое 3" descr="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28750" cy="128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74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FEF72C3-F95F-41B0-9A43-17BEBF324669}" type="slidenum">
              <a:rPr lang="ru-RU" altLang="ru-RU"/>
              <a:pPr/>
              <a:t>17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1500188" y="115888"/>
            <a:ext cx="7643812" cy="654050"/>
          </a:xfrm>
        </p:spPr>
        <p:txBody>
          <a:bodyPr/>
          <a:lstStyle/>
          <a:p>
            <a:pPr eaLnBrk="1" hangingPunct="1"/>
            <a:r>
              <a:rPr lang="ru-RU" altLang="ru-RU" sz="2400" smtClean="0"/>
              <a:t>Результаты ЕГЭ-2014: </a:t>
            </a:r>
            <a:br>
              <a:rPr lang="ru-RU" altLang="ru-RU" sz="2400" smtClean="0"/>
            </a:br>
            <a:r>
              <a:rPr lang="ru-RU" altLang="ru-RU" sz="2400" smtClean="0"/>
              <a:t>содержательные элементы и проверяемые умения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268413"/>
          <a:ext cx="9144000" cy="5608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3608"/>
                <a:gridCol w="3600400"/>
                <a:gridCol w="4499992"/>
              </a:tblGrid>
              <a:tr h="64010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Выполняемость</a:t>
                      </a:r>
                      <a:endParaRPr lang="ru-RU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Содержательные</a:t>
                      </a:r>
                      <a:r>
                        <a:rPr lang="ru-RU" sz="1800" baseline="0" dirty="0" smtClean="0"/>
                        <a:t> элементы </a:t>
                      </a:r>
                      <a:endParaRPr lang="ru-RU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Проверяемые умения</a:t>
                      </a:r>
                      <a:endParaRPr lang="ru-RU" sz="1800" dirty="0"/>
                    </a:p>
                  </a:txBody>
                  <a:tcPr marT="45714" marB="45714"/>
                </a:tc>
              </a:tr>
              <a:tr h="49685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&lt;</a:t>
                      </a:r>
                      <a:r>
                        <a:rPr lang="ru-RU" sz="1400" dirty="0" smtClean="0"/>
                        <a:t>=</a:t>
                      </a:r>
                      <a:r>
                        <a:rPr lang="en-US" sz="1400" dirty="0" smtClean="0"/>
                        <a:t>40%</a:t>
                      </a:r>
                      <a:endParaRPr lang="ru-RU" sz="1400" dirty="0" smtClean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позиционные системы счисления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высказывания, логические операции, кванторы, истинность высказывания 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использование инструментов поисковых систем (формирование запросов)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индуктивное определение объектов (рекурсия)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эквивалентные алгоритмические модели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программы, содержащие циклы, ветвления,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процедуры и функции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построение алгоритмов и практические вычисления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основные этапы разработки программ, разбиение задачи на подзадачи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выигрышной стратегии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строить информационные модели объектов, систем и процессов в виде алгоритмов (построение,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анализ и решение уравнения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вычислять логическое значение, анализировать сложное высказывание, систему логических уравнений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(неравенств)</a:t>
                      </a:r>
                      <a:endParaRPr lang="en-US" sz="16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осуществлять поиск и отбор информации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сети, оценивать результаты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поиска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выполнять рекурсивный алгоритм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строить информационные модели объектов, систем и процессов в виде алгоритмов, выполнять их анализ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читать и отлаживать программы на языке программирования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строить информационные модели объектов, систем и процессов в виде алгоритмов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создавать программы на языке программирования по их описанию</a:t>
                      </a:r>
                      <a:endParaRPr lang="ru-RU" sz="1600" dirty="0"/>
                    </a:p>
                  </a:txBody>
                  <a:tcPr marT="45714" marB="45714"/>
                </a:tc>
              </a:tr>
            </a:tbl>
          </a:graphicData>
        </a:graphic>
      </p:graphicFrame>
      <p:pic>
        <p:nvPicPr>
          <p:cNvPr id="20497" name="Содержимое 3" descr="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28750" cy="128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8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D6B0C2B-8106-428D-A4D0-922ADB5438EE}" type="slidenum">
              <a:rPr lang="ru-RU" altLang="ru-RU"/>
              <a:pPr/>
              <a:t>18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8F6EA93-BC06-4F7E-9E2D-0EF1F99B3EF5}" type="slidenum">
              <a:rPr lang="ru-RU" altLang="ru-RU"/>
              <a:pPr/>
              <a:t>19</a:t>
            </a:fld>
            <a:endParaRPr lang="ru-RU" alt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4925" y="1125538"/>
          <a:ext cx="9037638" cy="5227637"/>
        </p:xfrm>
        <a:graphic>
          <a:graphicData uri="http://schemas.openxmlformats.org/drawingml/2006/table">
            <a:tbl>
              <a:tblPr/>
              <a:tblGrid>
                <a:gridCol w="1528763"/>
                <a:gridCol w="1155700"/>
                <a:gridCol w="1217612"/>
                <a:gridCol w="1217613"/>
                <a:gridCol w="1219200"/>
                <a:gridCol w="1350962"/>
                <a:gridCol w="1347788"/>
              </a:tblGrid>
              <a:tr h="49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Кол-во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баллов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Задания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Х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559" marR="6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559" marR="6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559" marR="6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559" marR="6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559" marR="6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559" marR="6355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</a:tr>
              <a:tr h="252413">
                <a:tc gridSpan="7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Часть В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2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В06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6,94</a:t>
                      </a: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80,54</a:t>
                      </a: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12,52</a:t>
                      </a: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indent="449263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49263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–</a:t>
                      </a: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indent="449263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49263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–</a:t>
                      </a: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indent="449263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49263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–</a:t>
                      </a: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</a:tr>
              <a:tr h="352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В07</a:t>
                      </a: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9,63</a:t>
                      </a: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63,01</a:t>
                      </a: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27,36</a:t>
                      </a: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indent="449263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49263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–</a:t>
                      </a: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indent="449263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49263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–</a:t>
                      </a: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indent="449263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49263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–</a:t>
                      </a: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</a:tr>
              <a:tr h="352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В13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4,82</a:t>
                      </a: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61,85</a:t>
                      </a: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33,33</a:t>
                      </a: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indent="449263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49263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–</a:t>
                      </a: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indent="449263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49263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–</a:t>
                      </a: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indent="449263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49263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–</a:t>
                      </a: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</a:tr>
              <a:tr h="352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В14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23,12</a:t>
                      </a: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50,87</a:t>
                      </a: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26,01</a:t>
                      </a: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indent="449263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49263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–</a:t>
                      </a: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indent="449263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49263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–</a:t>
                      </a: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indent="449263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49263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–</a:t>
                      </a: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</a:tr>
              <a:tr h="352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В15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26,2</a:t>
                      </a: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66,86</a:t>
                      </a: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6,94</a:t>
                      </a: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indent="449263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49263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–</a:t>
                      </a: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indent="449263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49263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–</a:t>
                      </a: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indent="449263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449263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–</a:t>
                      </a: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</a:tr>
              <a:tr h="252413">
                <a:tc gridSpan="7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Часть С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2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С01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42,00</a:t>
                      </a: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9,63</a:t>
                      </a: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7,32</a:t>
                      </a: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16,76</a:t>
                      </a: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24,28</a:t>
                      </a: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–</a:t>
                      </a: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</a:tr>
              <a:tr h="352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С02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48,55</a:t>
                      </a: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11,37</a:t>
                      </a: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8,86</a:t>
                      </a: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31,21</a:t>
                      </a: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–</a:t>
                      </a: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–</a:t>
                      </a: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</a:tr>
              <a:tr h="252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С03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30,64</a:t>
                      </a: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4,82</a:t>
                      </a: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13,49</a:t>
                      </a: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12,52</a:t>
                      </a: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38,54</a:t>
                      </a: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–</a:t>
                      </a: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</a:tr>
              <a:tr h="252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С04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79,58</a:t>
                      </a: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5,97</a:t>
                      </a: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6,55</a:t>
                      </a: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5,39</a:t>
                      </a: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1,16</a:t>
                      </a: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1,35</a:t>
                      </a:r>
                    </a:p>
                  </a:txBody>
                  <a:tcPr marL="63559" marR="635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6F9FC"/>
                        </a:gs>
                        <a:gs pos="74001">
                          <a:srgbClr val="B0C6E1"/>
                        </a:gs>
                        <a:gs pos="83000">
                          <a:srgbClr val="B0C6E1"/>
                        </a:gs>
                        <a:gs pos="100000">
                          <a:srgbClr val="CAD9EB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sp>
        <p:nvSpPr>
          <p:cNvPr id="21614" name="Прямоугольник 5"/>
          <p:cNvSpPr>
            <a:spLocks noChangeArrowheads="1"/>
          </p:cNvSpPr>
          <p:nvPr/>
        </p:nvSpPr>
        <p:spPr bwMode="auto">
          <a:xfrm>
            <a:off x="250825" y="188913"/>
            <a:ext cx="84359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latin typeface="Calibri" pitchFamily="34" charset="0"/>
              </a:rPr>
              <a:t>Процент выполнения заданий ЕГЭ по информатике и ИКТ</a:t>
            </a:r>
            <a:br>
              <a:rPr lang="ru-RU" altLang="ru-RU" sz="2400" b="1">
                <a:latin typeface="Calibri" pitchFamily="34" charset="0"/>
              </a:rPr>
            </a:br>
            <a:r>
              <a:rPr lang="ru-RU" altLang="ru-RU" sz="2400" b="1">
                <a:latin typeface="Calibri" pitchFamily="34" charset="0"/>
              </a:rPr>
              <a:t> в 2014 г. (%)</a:t>
            </a:r>
            <a:endParaRPr lang="ru-RU" altLang="ru-RU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214290"/>
          <a:ext cx="9144000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099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4BC1752-9D58-4580-915E-23EE29435631}" type="slidenum">
              <a:rPr lang="ru-RU" altLang="ru-RU"/>
              <a:pPr/>
              <a:t>2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928688" y="0"/>
            <a:ext cx="8001000" cy="500063"/>
          </a:xfrm>
        </p:spPr>
        <p:txBody>
          <a:bodyPr/>
          <a:lstStyle/>
          <a:p>
            <a:pPr eaLnBrk="1" hangingPunct="1"/>
            <a:r>
              <a:rPr lang="ru-RU" altLang="ru-RU" sz="3200" b="1" smtClean="0"/>
              <a:t>Изменение в КИМ ЕГЭ в 2015</a:t>
            </a:r>
          </a:p>
        </p:txBody>
      </p:sp>
      <p:pic>
        <p:nvPicPr>
          <p:cNvPr id="22531" name="Содержимое 3" descr="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85813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9EB3DF9-856A-482E-A8A8-D77A2954B8E4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22533" name="Объект 1"/>
          <p:cNvSpPr>
            <a:spLocks noGrp="1"/>
          </p:cNvSpPr>
          <p:nvPr>
            <p:ph idx="1"/>
          </p:nvPr>
        </p:nvSpPr>
        <p:spPr>
          <a:xfrm>
            <a:off x="0" y="1100138"/>
            <a:ext cx="9144000" cy="525621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altLang="ru-RU" smtClean="0"/>
              <a:t>	Оптимизирована структура экзаменационной работы: сократилось общее количество заданий (с 32 до 27); соответственно, уменьшилось с 40 до 35 максимальное количество первичных баллов. </a:t>
            </a:r>
          </a:p>
          <a:p>
            <a:r>
              <a:rPr lang="ru-RU" altLang="ru-RU" smtClean="0"/>
              <a:t>Задания с выбором ответа: 1-3 (записывается цифрой номер правильного ответа (а не крестик)</a:t>
            </a:r>
          </a:p>
          <a:p>
            <a:r>
              <a:rPr lang="ru-RU" altLang="ru-RU" smtClean="0"/>
              <a:t>Задания открытой формы: 4-23</a:t>
            </a:r>
          </a:p>
          <a:p>
            <a:r>
              <a:rPr lang="ru-RU" altLang="ru-RU" smtClean="0"/>
              <a:t>Задания, требующие развернутого ответа (решения): 24-27</a:t>
            </a:r>
          </a:p>
          <a:p>
            <a:endParaRPr lang="ru-RU" altLang="ru-RU" smtClean="0"/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928688" y="0"/>
            <a:ext cx="8001000" cy="500063"/>
          </a:xfrm>
        </p:spPr>
        <p:txBody>
          <a:bodyPr/>
          <a:lstStyle/>
          <a:p>
            <a:pPr eaLnBrk="1" hangingPunct="1"/>
            <a:r>
              <a:rPr lang="ru-RU" altLang="ru-RU" sz="3200" b="1" smtClean="0"/>
              <a:t>Изменение в КИМ ЕГЭ в 2015</a:t>
            </a:r>
          </a:p>
        </p:txBody>
      </p:sp>
      <p:pic>
        <p:nvPicPr>
          <p:cNvPr id="23555" name="Содержимое 3" descr="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85813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62D2C93-5A96-4AF6-927B-FD32884CC16A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23557" name="Объект 1"/>
          <p:cNvSpPr>
            <a:spLocks noGrp="1"/>
          </p:cNvSpPr>
          <p:nvPr>
            <p:ph idx="1"/>
          </p:nvPr>
        </p:nvSpPr>
        <p:spPr>
          <a:xfrm>
            <a:off x="107950" y="1196975"/>
            <a:ext cx="9036050" cy="52562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altLang="ru-RU" smtClean="0"/>
              <a:t>	Укрупненными стали позиции: </a:t>
            </a:r>
          </a:p>
          <a:p>
            <a:r>
              <a:rPr lang="ru-RU" altLang="ru-RU" smtClean="0"/>
              <a:t>№3 (хранение информации в компьютере), </a:t>
            </a:r>
          </a:p>
          <a:p>
            <a:r>
              <a:rPr lang="ru-RU" altLang="ru-RU" smtClean="0"/>
              <a:t>№6 (формальное исполнение алгоритмов), </a:t>
            </a:r>
          </a:p>
          <a:p>
            <a:r>
              <a:rPr lang="ru-RU" altLang="ru-RU" smtClean="0"/>
              <a:t>№7 (технология вычислений и визуализации данных с помощью электронных таблиц)</a:t>
            </a:r>
          </a:p>
          <a:p>
            <a:r>
              <a:rPr lang="ru-RU" altLang="ru-RU" smtClean="0"/>
              <a:t>№9 (скорость передачи звуковых и графических файлов). </a:t>
            </a:r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928688" y="0"/>
            <a:ext cx="8001000" cy="500063"/>
          </a:xfrm>
        </p:spPr>
        <p:txBody>
          <a:bodyPr/>
          <a:lstStyle/>
          <a:p>
            <a:pPr eaLnBrk="1" hangingPunct="1"/>
            <a:r>
              <a:rPr lang="ru-RU" altLang="ru-RU" sz="3200" b="1" smtClean="0"/>
              <a:t>Изменение в КИМ ЕГЭ в 2015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720725"/>
          <a:ext cx="9144000" cy="6000750"/>
        </p:xfrm>
        <a:graphic>
          <a:graphicData uri="http://schemas.openxmlformats.org/drawingml/2006/table">
            <a:tbl>
              <a:tblPr/>
              <a:tblGrid>
                <a:gridCol w="1835696"/>
                <a:gridCol w="4320480"/>
                <a:gridCol w="2987824"/>
              </a:tblGrid>
              <a:tr h="42997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Раздел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Тема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Задания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86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Тема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Номера заданий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52525"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1. Математические основы информатики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 Кодирование и измерение информации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(А9), </a:t>
                      </a:r>
                      <a:r>
                        <a:rPr kumimoji="0" lang="ru-RU" alt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(В4, А11), </a:t>
                      </a:r>
                      <a:r>
                        <a:rPr kumimoji="0" lang="ru-RU" alt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(А8, В10),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238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 Системы счисления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(А1), </a:t>
                      </a:r>
                      <a:r>
                        <a:rPr kumimoji="0" lang="ru-RU" alt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(В7)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36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1.3. Моделирование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(А2), </a:t>
                      </a:r>
                      <a:r>
                        <a:rPr kumimoji="0" lang="ru-RU" alt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(В9)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525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1.4. Основы логики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(А3), </a:t>
                      </a:r>
                      <a:r>
                        <a:rPr kumimoji="0" lang="ru-RU" alt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(В12),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(А10</a:t>
                      </a:r>
                      <a:r>
                        <a:rPr kumimoji="0" lang="ru-RU" alt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), 23(В15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45860"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2. Информационно-коммуникационные технологии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2.1. Хранение, сортировка и поиск информации в памяти ЭВМ, базах данных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(А4, А6)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526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2.2. Технологии обработки числовой информации </a:t>
                      </a:r>
                      <a:r>
                        <a:rPr kumimoji="0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средствами электронных таблиц</a:t>
                      </a:r>
                      <a:r>
                        <a:rPr kumimoji="0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(А7, В3)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458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2.3. Архитектура компьютерных сетей и технологии поиска информации в сети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(В11)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45860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3. Основы теории алгоритмов и программирование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 Алгоритмы и исполнители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(В1, 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А5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 1</a:t>
                      </a:r>
                      <a:r>
                        <a:rPr kumimoji="0" lang="ru-RU" alt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(А13), </a:t>
                      </a:r>
                      <a:r>
                        <a:rPr kumimoji="0" lang="ru-RU" alt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(В13), </a:t>
                      </a:r>
                      <a:r>
                        <a:rPr kumimoji="0" lang="ru-RU" alt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(С3)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8290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3.2. Программирование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(В2)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ru-RU" alt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(В5), </a:t>
                      </a:r>
                      <a:r>
                        <a:rPr kumimoji="0" lang="ru-RU" alt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(В6),</a:t>
                      </a:r>
                      <a:r>
                        <a:rPr kumimoji="0" lang="ru-RU" alt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(А12), </a:t>
                      </a:r>
                      <a:r>
                        <a:rPr kumimoji="0" lang="ru-RU" alt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(В8), </a:t>
                      </a:r>
                      <a:r>
                        <a:rPr kumimoji="0" lang="ru-RU" alt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(В14), </a:t>
                      </a:r>
                      <a:r>
                        <a:rPr kumimoji="0" lang="ru-RU" alt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(С1), </a:t>
                      </a:r>
                      <a:r>
                        <a:rPr kumimoji="0" lang="ru-RU" alt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(С2), </a:t>
                      </a:r>
                      <a:r>
                        <a:rPr kumimoji="0" lang="ru-RU" alt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</a:t>
                      </a:r>
                      <a:r>
                        <a:rPr kumimoji="0" lang="ru-RU" alt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(С4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pic>
        <p:nvPicPr>
          <p:cNvPr id="24623" name="Содержимое 3" descr="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85813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928688" y="0"/>
            <a:ext cx="8001000" cy="500063"/>
          </a:xfrm>
        </p:spPr>
        <p:txBody>
          <a:bodyPr/>
          <a:lstStyle/>
          <a:p>
            <a:pPr eaLnBrk="1" hangingPunct="1"/>
            <a:r>
              <a:rPr lang="ru-RU" altLang="ru-RU" sz="3200" b="1" smtClean="0"/>
              <a:t>Изменение в КИМ ЕГЭ в 2015</a:t>
            </a:r>
          </a:p>
        </p:txBody>
      </p:sp>
      <p:pic>
        <p:nvPicPr>
          <p:cNvPr id="25603" name="Содержимое 3" descr="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85813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3902492-367C-4523-8972-07C286A9A651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25605" name="Объект 1"/>
          <p:cNvSpPr>
            <a:spLocks noGrp="1"/>
          </p:cNvSpPr>
          <p:nvPr>
            <p:ph idx="1"/>
          </p:nvPr>
        </p:nvSpPr>
        <p:spPr>
          <a:xfrm>
            <a:off x="107950" y="1196975"/>
            <a:ext cx="9036050" cy="52562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altLang="ru-RU" smtClean="0"/>
              <a:t>	</a:t>
            </a:r>
            <a:r>
              <a:rPr lang="ru-RU" altLang="ru-RU" b="1" smtClean="0"/>
              <a:t>Относительный вес баллов</a:t>
            </a:r>
            <a:r>
              <a:rPr lang="ru-RU" altLang="ru-RU" smtClean="0"/>
              <a:t>, полученных за выполнение заданий с развернутым ответом, </a:t>
            </a:r>
            <a:r>
              <a:rPr lang="ru-RU" altLang="ru-RU" b="1" smtClean="0"/>
              <a:t>увеличился </a:t>
            </a:r>
            <a:r>
              <a:rPr lang="ru-RU" altLang="ru-RU" smtClean="0"/>
              <a:t>за счет сокращения общего количества заданий в варианте. </a:t>
            </a:r>
          </a:p>
          <a:p>
            <a:pPr>
              <a:buFont typeface="Arial" charset="0"/>
              <a:buNone/>
            </a:pPr>
            <a:r>
              <a:rPr lang="ru-RU" altLang="ru-RU" smtClean="0"/>
              <a:t>	</a:t>
            </a:r>
          </a:p>
          <a:p>
            <a:pPr>
              <a:buFont typeface="Arial" charset="0"/>
              <a:buNone/>
            </a:pPr>
            <a:r>
              <a:rPr lang="ru-RU" altLang="ru-RU" smtClean="0"/>
              <a:t>	Первичный балл: 40-5=35</a:t>
            </a:r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928688" y="0"/>
            <a:ext cx="8001000" cy="500063"/>
          </a:xfrm>
        </p:spPr>
        <p:txBody>
          <a:bodyPr/>
          <a:lstStyle/>
          <a:p>
            <a:pPr eaLnBrk="1" hangingPunct="1"/>
            <a:r>
              <a:rPr lang="en-US" altLang="ru-RU" sz="2400" b="1" smtClean="0"/>
              <a:t>B</a:t>
            </a:r>
            <a:r>
              <a:rPr lang="ru-RU" altLang="ru-RU" sz="2400" b="1" smtClean="0"/>
              <a:t>2 – убрано из демоверсии КИМ  2015</a:t>
            </a:r>
          </a:p>
        </p:txBody>
      </p:sp>
      <p:pic>
        <p:nvPicPr>
          <p:cNvPr id="26627" name="Содержимое 3" descr="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85813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8F2B3C2-0475-40C8-8AEE-B073E53099F3}" type="slidenum">
              <a:rPr lang="ru-RU" altLang="ru-RU"/>
              <a:pPr/>
              <a:t>24</a:t>
            </a:fld>
            <a:endParaRPr lang="ru-RU" altLang="ru-RU"/>
          </a:p>
        </p:txBody>
      </p:sp>
      <p:pic>
        <p:nvPicPr>
          <p:cNvPr id="26629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9475" y="1000125"/>
            <a:ext cx="7050088" cy="46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928688" y="0"/>
            <a:ext cx="8001000" cy="500063"/>
          </a:xfrm>
        </p:spPr>
        <p:txBody>
          <a:bodyPr/>
          <a:lstStyle/>
          <a:p>
            <a:pPr eaLnBrk="1" hangingPunct="1"/>
            <a:r>
              <a:rPr lang="ru-RU" altLang="ru-RU" sz="3200" b="1" smtClean="0"/>
              <a:t>Изменение в КИМ ЕГЭ в 2015</a:t>
            </a:r>
          </a:p>
        </p:txBody>
      </p:sp>
      <p:pic>
        <p:nvPicPr>
          <p:cNvPr id="28675" name="Содержимое 3" descr="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85813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B1B1236-B0B8-4276-9560-8D1C17AF63D6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28677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2867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500063"/>
            <a:ext cx="8928100" cy="6453187"/>
          </a:xfrm>
          <a:prstGeom prst="rect">
            <a:avLst/>
          </a:prstGeom>
          <a:gradFill>
            <a:gsLst>
              <a:gs pos="7622">
                <a:srgbClr val="EFF4F9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928688" y="0"/>
            <a:ext cx="8001000" cy="500063"/>
          </a:xfrm>
        </p:spPr>
        <p:txBody>
          <a:bodyPr/>
          <a:lstStyle/>
          <a:p>
            <a:pPr eaLnBrk="1" hangingPunct="1"/>
            <a:r>
              <a:rPr lang="ru-RU" altLang="ru-RU" sz="3200" b="1" smtClean="0"/>
              <a:t>Предварительное расписание ЕГЭ 2015 г.</a:t>
            </a:r>
          </a:p>
        </p:txBody>
      </p:sp>
      <p:pic>
        <p:nvPicPr>
          <p:cNvPr id="29699" name="Содержимое 3" descr="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85813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0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1E28C76-8335-48F4-BBD8-11D799659C00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29701" name="Прямоугольник 6"/>
          <p:cNvSpPr>
            <a:spLocks noChangeArrowheads="1"/>
          </p:cNvSpPr>
          <p:nvPr/>
        </p:nvSpPr>
        <p:spPr bwMode="auto">
          <a:xfrm>
            <a:off x="150813" y="625475"/>
            <a:ext cx="8786812" cy="363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b="1"/>
              <a:t>Досрочный период ЕГЭ 2015  </a:t>
            </a:r>
            <a:r>
              <a:rPr lang="ru-RU" altLang="ru-RU"/>
              <a:t>для: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/>
              <a:t>выпускников прошлых лет;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/>
              <a:t>лиц, окончивших образовательные организации со справкой в предыдущие годы;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/>
              <a:t>выпускников текущего года, не имеющих академической задолженности, в том числе за итоговое сочинение (изложение), и в полном объеме выполнивших учебный план или индивидуальный учебный план;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/>
              <a:t>обучающихся 11-х классов, закончивших изучение программ по отдельным учебным предметам и имеющих годовые отметки не ниже удовлетворительных по всем учебным предметам учебного плана за предпоследний год обучения (10 класс).</a:t>
            </a:r>
          </a:p>
          <a:p>
            <a:pPr eaLnBrk="1" hangingPunct="1"/>
            <a:endParaRPr lang="ru-RU" altLang="ru-RU" sz="1600" b="1"/>
          </a:p>
          <a:p>
            <a:pPr eaLnBrk="1" hangingPunct="1"/>
            <a:endParaRPr lang="ru-RU" altLang="ru-RU" sz="1600" b="1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57200" y="3938588"/>
          <a:ext cx="8472488" cy="2782887"/>
        </p:xfrm>
        <a:graphic>
          <a:graphicData uri="http://schemas.openxmlformats.org/drawingml/2006/table">
            <a:tbl>
              <a:tblPr/>
              <a:tblGrid>
                <a:gridCol w="4236244"/>
                <a:gridCol w="4236244"/>
              </a:tblGrid>
              <a:tr h="453388">
                <a:tc>
                  <a:txBody>
                    <a:bodyPr/>
                    <a:lstStyle/>
                    <a:p>
                      <a:r>
                        <a:rPr lang="ru-RU" sz="2400" b="1" dirty="0"/>
                        <a:t>Дата</a:t>
                      </a:r>
                      <a:endParaRPr lang="ru-RU" sz="2400" dirty="0"/>
                    </a:p>
                  </a:txBody>
                  <a:tcPr marL="43755" marR="43755" marT="43769" marB="43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7622">
                          <a:srgbClr val="EFF4F9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/>
                        <a:t>Экзамен</a:t>
                      </a:r>
                      <a:endParaRPr lang="ru-RU" sz="2400" dirty="0"/>
                    </a:p>
                  </a:txBody>
                  <a:tcPr marL="43755" marR="43755" marT="43769" marB="43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7622">
                          <a:srgbClr val="EFF4F9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819239">
                <a:tc>
                  <a:txBody>
                    <a:bodyPr/>
                    <a:lstStyle/>
                    <a:p>
                      <a:r>
                        <a:rPr lang="ru-RU" sz="2400" b="0" dirty="0"/>
                        <a:t>18 апреля 2015 г. (</a:t>
                      </a:r>
                      <a:r>
                        <a:rPr lang="ru-RU" sz="2400" b="0" dirty="0" err="1"/>
                        <a:t>сб</a:t>
                      </a:r>
                      <a:r>
                        <a:rPr lang="ru-RU" sz="2400" b="0" dirty="0"/>
                        <a:t>)</a:t>
                      </a:r>
                    </a:p>
                  </a:txBody>
                  <a:tcPr marL="43755" marR="43755" marT="43769" marB="43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7622">
                          <a:srgbClr val="EFF4F9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/>
                        <a:t>информатика, биология, история</a:t>
                      </a:r>
                    </a:p>
                  </a:txBody>
                  <a:tcPr marL="43755" marR="43755" marT="43769" marB="437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7622">
                          <a:srgbClr val="EFF4F9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59176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Резервный день</a:t>
                      </a:r>
                      <a:endParaRPr lang="ru-RU" sz="2400" b="1" dirty="0"/>
                    </a:p>
                  </a:txBody>
                  <a:tcPr marL="47625" marR="47625" marT="47640" marB="476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7622">
                          <a:srgbClr val="EFF4F9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18500">
                <a:tc>
                  <a:txBody>
                    <a:bodyPr/>
                    <a:lstStyle/>
                    <a:p>
                      <a:r>
                        <a:rPr lang="ru-RU" sz="2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 апреля 2015 г. (</a:t>
                      </a:r>
                      <a:r>
                        <a:rPr lang="ru-RU" sz="24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чт</a:t>
                      </a:r>
                      <a:r>
                        <a:rPr lang="ru-RU" sz="2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 </a:t>
                      </a:r>
                      <a:endParaRPr lang="ru-RU" sz="2400" dirty="0"/>
                    </a:p>
                  </a:txBody>
                  <a:tcPr marL="47625" marR="47625" marT="47640" marB="476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7622">
                          <a:srgbClr val="EFF4F9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иностранные языки, история, биология, информатика</a:t>
                      </a:r>
                      <a:endParaRPr lang="ru-RU" sz="2400" dirty="0"/>
                    </a:p>
                  </a:txBody>
                  <a:tcPr marL="47625" marR="47625" marT="47640" marB="476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7622">
                          <a:srgbClr val="EFF4F9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928688" y="0"/>
            <a:ext cx="8001000" cy="500063"/>
          </a:xfrm>
        </p:spPr>
        <p:txBody>
          <a:bodyPr/>
          <a:lstStyle/>
          <a:p>
            <a:pPr eaLnBrk="1" hangingPunct="1"/>
            <a:r>
              <a:rPr lang="ru-RU" altLang="ru-RU" sz="3200" smtClean="0"/>
              <a:t>Предварительное расписание ЕГЭ 2015 г.</a:t>
            </a:r>
          </a:p>
        </p:txBody>
      </p:sp>
      <p:pic>
        <p:nvPicPr>
          <p:cNvPr id="31747" name="Содержимое 3" descr="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85813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3654220-EA0E-4A80-B96F-BFA6D885474C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31749" name="Прямоугольник 6"/>
          <p:cNvSpPr>
            <a:spLocks noChangeArrowheads="1"/>
          </p:cNvSpPr>
          <p:nvPr/>
        </p:nvSpPr>
        <p:spPr bwMode="auto">
          <a:xfrm>
            <a:off x="214313" y="785813"/>
            <a:ext cx="8786812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b="1"/>
              <a:t>Основной период ЕГЭ 2015</a:t>
            </a:r>
          </a:p>
          <a:p>
            <a:pPr eaLnBrk="1" hangingPunct="1"/>
            <a:endParaRPr lang="ru-RU" altLang="ru-RU" sz="1600" b="1"/>
          </a:p>
          <a:p>
            <a:pPr eaLnBrk="1" hangingPunct="1"/>
            <a:endParaRPr lang="ru-RU" altLang="ru-RU" sz="1600" b="1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313" y="1285875"/>
          <a:ext cx="8715375" cy="2789238"/>
        </p:xfrm>
        <a:graphic>
          <a:graphicData uri="http://schemas.openxmlformats.org/drawingml/2006/table">
            <a:tbl>
              <a:tblPr/>
              <a:tblGrid>
                <a:gridCol w="4357688"/>
                <a:gridCol w="4357688"/>
              </a:tblGrid>
              <a:tr h="453171">
                <a:tc>
                  <a:txBody>
                    <a:bodyPr/>
                    <a:lstStyle/>
                    <a:p>
                      <a:r>
                        <a:rPr lang="ru-RU" sz="2400" b="1" dirty="0"/>
                        <a:t>Дата</a:t>
                      </a:r>
                      <a:endParaRPr lang="ru-RU" sz="2400" dirty="0"/>
                    </a:p>
                  </a:txBody>
                  <a:tcPr marL="43755" marR="43755" marT="43746" marB="437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7622">
                          <a:srgbClr val="EFF4F9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/>
                        <a:t>Экзамен</a:t>
                      </a:r>
                      <a:endParaRPr lang="ru-RU" sz="2400" dirty="0"/>
                    </a:p>
                  </a:txBody>
                  <a:tcPr marL="43755" marR="43755" marT="43746" marB="4374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7622">
                          <a:srgbClr val="EFF4F9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826589">
                <a:tc>
                  <a:txBody>
                    <a:bodyPr/>
                    <a:lstStyle/>
                    <a:p>
                      <a:r>
                        <a:rPr lang="ru-RU" sz="2400" b="0" dirty="0"/>
                        <a:t>15 </a:t>
                      </a:r>
                      <a:r>
                        <a:rPr lang="ru-RU" sz="2400" b="0" dirty="0" smtClean="0"/>
                        <a:t>июня 2015 </a:t>
                      </a:r>
                      <a:r>
                        <a:rPr lang="ru-RU" sz="2400" b="0" dirty="0"/>
                        <a:t>г. (</a:t>
                      </a:r>
                      <a:r>
                        <a:rPr lang="ru-RU" sz="2400" b="0" dirty="0" err="1"/>
                        <a:t>пн</a:t>
                      </a:r>
                      <a:r>
                        <a:rPr lang="ru-RU" sz="2400" b="0" dirty="0" smtClean="0"/>
                        <a:t>)</a:t>
                      </a:r>
                      <a:endParaRPr lang="ru-RU" sz="2400" b="0" dirty="0"/>
                    </a:p>
                  </a:txBody>
                  <a:tcPr marL="47625" marR="47625" marT="47615" marB="476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7622">
                          <a:srgbClr val="EFF4F9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/>
                        <a:t>биология информатика и ИКТ, история</a:t>
                      </a:r>
                    </a:p>
                  </a:txBody>
                  <a:tcPr marL="47625" marR="47625" marT="47615" marB="476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7622">
                          <a:srgbClr val="EFF4F9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591454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Резервный день</a:t>
                      </a:r>
                      <a:endParaRPr lang="ru-RU" sz="2400" b="1" dirty="0"/>
                    </a:p>
                  </a:txBody>
                  <a:tcPr marL="47625" marR="47625" marT="47615" marB="476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7622">
                          <a:srgbClr val="EFF4F9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18024">
                <a:tc>
                  <a:txBody>
                    <a:bodyPr/>
                    <a:lstStyle/>
                    <a:p>
                      <a:r>
                        <a:rPr lang="ru-RU" sz="2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 июня 2015 г. (</a:t>
                      </a:r>
                      <a:r>
                        <a:rPr lang="ru-RU" sz="24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чт</a:t>
                      </a:r>
                      <a:r>
                        <a:rPr lang="ru-RU" sz="2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2400" dirty="0"/>
                    </a:p>
                  </a:txBody>
                  <a:tcPr marL="47625" marR="47625" marT="47615" marB="476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7622">
                          <a:srgbClr val="EFF4F9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иностранные языки, история, биология, информатика</a:t>
                      </a:r>
                      <a:endParaRPr lang="ru-RU" sz="2400" dirty="0"/>
                    </a:p>
                  </a:txBody>
                  <a:tcPr marL="47625" marR="47625" marT="47615" marB="476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7622">
                          <a:srgbClr val="EFF4F9"/>
                        </a:gs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214290"/>
          <a:ext cx="9144000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12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063447D-A21F-41A9-A2A7-FA4EE307AFB2}" type="slidenum">
              <a:rPr lang="ru-RU" altLang="ru-RU"/>
              <a:pPr/>
              <a:t>3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214290"/>
          <a:ext cx="9144000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147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CFBA851-668E-495D-BD78-C26BB6101358}" type="slidenum">
              <a:rPr lang="ru-RU" altLang="ru-RU"/>
              <a:pPr/>
              <a:t>4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214290"/>
          <a:ext cx="9144000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171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1F017A9-6A2F-4AF1-8C2B-D522215C82A9}" type="slidenum">
              <a:rPr lang="ru-RU" altLang="ru-RU"/>
              <a:pPr/>
              <a:t>5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758113" cy="1071563"/>
          </a:xfrm>
        </p:spPr>
        <p:txBody>
          <a:bodyPr/>
          <a:lstStyle/>
          <a:p>
            <a:r>
              <a:rPr lang="ru-RU" altLang="ru-RU" sz="3200" smtClean="0"/>
              <a:t>Концепция ЕГЭ и его нормативное обеспечение</a:t>
            </a:r>
          </a:p>
        </p:txBody>
      </p:sp>
      <p:pic>
        <p:nvPicPr>
          <p:cNvPr id="8195" name="Содержимое 3" descr="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50" y="0"/>
            <a:ext cx="1428750" cy="128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EA6700-3B4D-4DEF-BC7B-9CA51D11E078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214313" y="1643063"/>
            <a:ext cx="8715375" cy="5214937"/>
          </a:xfrm>
        </p:spPr>
        <p:txBody>
          <a:bodyPr>
            <a:normAutofit/>
          </a:bodyPr>
          <a:lstStyle/>
          <a:p>
            <a:pPr marL="514350" indent="-514350">
              <a:buFont typeface="Arial" charset="0"/>
              <a:buNone/>
              <a:defRPr/>
            </a:pPr>
            <a:r>
              <a:rPr lang="ru-RU" b="1" dirty="0" err="1" smtClean="0"/>
              <a:t>Еди́ный</a:t>
            </a:r>
            <a:r>
              <a:rPr lang="ru-RU" b="1" dirty="0" smtClean="0"/>
              <a:t> </a:t>
            </a:r>
            <a:r>
              <a:rPr lang="ru-RU" b="1" dirty="0" err="1" smtClean="0"/>
              <a:t>госуда́рственный</a:t>
            </a:r>
            <a:r>
              <a:rPr lang="ru-RU" b="1" dirty="0" smtClean="0"/>
              <a:t> </a:t>
            </a:r>
            <a:r>
              <a:rPr lang="ru-RU" b="1" dirty="0" err="1" smtClean="0"/>
              <a:t>экза́мен</a:t>
            </a:r>
            <a:r>
              <a:rPr lang="ru-RU" dirty="0" smtClean="0"/>
              <a:t> (</a:t>
            </a:r>
            <a:r>
              <a:rPr lang="ru-RU" b="1" dirty="0" smtClean="0"/>
              <a:t>ЕГЭ</a:t>
            </a:r>
            <a:r>
              <a:rPr lang="ru-RU" dirty="0" smtClean="0"/>
              <a:t>) </a:t>
            </a:r>
          </a:p>
          <a:p>
            <a:pPr marL="0" indent="365125" algn="just">
              <a:buFont typeface="Arial" charset="0"/>
              <a:buNone/>
              <a:defRPr/>
            </a:pPr>
            <a:r>
              <a:rPr lang="ru-RU" dirty="0" smtClean="0"/>
              <a:t>— централизованно проводимый в Российской Федерации экзамен в средних учебных заведениях — школах, лицеях и гимназиях;</a:t>
            </a:r>
          </a:p>
          <a:p>
            <a:pPr marL="0" indent="365125" algn="just">
              <a:buFont typeface="Arial" charset="0"/>
              <a:buNone/>
              <a:defRPr/>
            </a:pPr>
            <a:r>
              <a:rPr lang="ru-RU" dirty="0" smtClean="0"/>
              <a:t>— форма проведения ГИА по образовательным программам </a:t>
            </a:r>
            <a:r>
              <a:rPr lang="ru-RU" b="1" dirty="0" smtClean="0"/>
              <a:t>среднего</a:t>
            </a:r>
            <a:r>
              <a:rPr lang="ru-RU" dirty="0" smtClean="0"/>
              <a:t> общего образования. </a:t>
            </a:r>
          </a:p>
          <a:p>
            <a:pPr>
              <a:buFont typeface="Arial" charset="0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758113" cy="1357313"/>
          </a:xfrm>
        </p:spPr>
        <p:txBody>
          <a:bodyPr/>
          <a:lstStyle/>
          <a:p>
            <a:pPr eaLnBrk="1" hangingPunct="1"/>
            <a:r>
              <a:rPr lang="ru-RU" altLang="ru-RU" sz="3200" b="1" smtClean="0"/>
              <a:t>Что такое ЕГЭ?</a:t>
            </a:r>
          </a:p>
        </p:txBody>
      </p:sp>
      <p:pic>
        <p:nvPicPr>
          <p:cNvPr id="9219" name="Содержимое 3" descr="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50" y="0"/>
            <a:ext cx="1428750" cy="128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6C99031-DF04-458E-B24C-CACF72C70F70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214313" y="1143000"/>
            <a:ext cx="8715375" cy="57150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defRPr/>
            </a:pPr>
            <a:r>
              <a:rPr lang="ru-RU" dirty="0" smtClean="0"/>
              <a:t>С 2009 года ЕГЭ является основной формой выпускных экзаменов в школе и основной формой вступительных экзаменов в вузы, при этом есть возможность повторной сдачи ЕГЭ в последующие годы. </a:t>
            </a:r>
          </a:p>
          <a:p>
            <a:pPr marL="514350" indent="-514350">
              <a:defRPr/>
            </a:pPr>
            <a:r>
              <a:rPr lang="ru-RU" dirty="0" smtClean="0"/>
              <a:t>До 2013 года служил вступительным экзаменом в ссузы, но новым законом об образовании это отменено. </a:t>
            </a:r>
          </a:p>
          <a:p>
            <a:pPr marL="514350" indent="-514350">
              <a:defRPr/>
            </a:pPr>
            <a:r>
              <a:rPr lang="ru-RU" dirty="0" smtClean="0"/>
              <a:t>При проведении экзамена на всей территории России применяются однотипные задания и единые методы оценки качества выполнения работ. </a:t>
            </a:r>
          </a:p>
          <a:p>
            <a:pPr marL="514350" indent="-514350">
              <a:defRPr/>
            </a:pPr>
            <a:r>
              <a:rPr lang="ru-RU" dirty="0" smtClean="0"/>
              <a:t>После сдачи экзамена всем участникам выдаются свидетельства о результатах ЕГЭ (в быту нередко называемые сертификатами), где указаны полученные баллы по предметам. </a:t>
            </a:r>
          </a:p>
          <a:p>
            <a:pPr>
              <a:buFont typeface="Arial" charset="0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758113" cy="1357313"/>
          </a:xfrm>
        </p:spPr>
        <p:txBody>
          <a:bodyPr/>
          <a:lstStyle/>
          <a:p>
            <a:r>
              <a:rPr lang="ru-RU" altLang="ru-RU" sz="3200" b="1" smtClean="0"/>
              <a:t>Информационные ресурсы</a:t>
            </a:r>
          </a:p>
        </p:txBody>
      </p:sp>
      <p:sp>
        <p:nvSpPr>
          <p:cNvPr id="10243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D1C4623-1871-475C-A800-9AF7D46D22FD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10244" name="Содержимое 2"/>
          <p:cNvSpPr>
            <a:spLocks noGrp="1"/>
          </p:cNvSpPr>
          <p:nvPr>
            <p:ph idx="1"/>
          </p:nvPr>
        </p:nvSpPr>
        <p:spPr>
          <a:xfrm>
            <a:off x="0" y="1143000"/>
            <a:ext cx="8929688" cy="5715000"/>
          </a:xfrm>
        </p:spPr>
        <p:txBody>
          <a:bodyPr/>
          <a:lstStyle/>
          <a:p>
            <a:r>
              <a:rPr lang="en-US" altLang="ru-RU" smtClean="0">
                <a:hlinkClick r:id="rId2"/>
              </a:rPr>
              <a:t>http://www.ege.edu.ru/</a:t>
            </a:r>
            <a:r>
              <a:rPr lang="ru-RU" altLang="ru-RU" smtClean="0">
                <a:hlinkClick r:id="rId2"/>
              </a:rPr>
              <a:t>-</a:t>
            </a:r>
            <a:r>
              <a:rPr lang="ru-RU" altLang="ru-RU" smtClean="0"/>
              <a:t>  </a:t>
            </a:r>
            <a:br>
              <a:rPr lang="ru-RU" altLang="ru-RU" smtClean="0"/>
            </a:br>
            <a:r>
              <a:rPr lang="ru-RU" altLang="ru-RU" smtClean="0"/>
              <a:t>Официальный информационный портал ЕГЭ</a:t>
            </a:r>
          </a:p>
          <a:p>
            <a:r>
              <a:rPr lang="en-US" altLang="ru-RU" b="1" smtClean="0">
                <a:hlinkClick r:id="rId3"/>
              </a:rPr>
              <a:t>http://ege.edu22.info/</a:t>
            </a:r>
            <a:r>
              <a:rPr lang="ru-RU" altLang="ru-RU" b="1" smtClean="0"/>
              <a:t> </a:t>
            </a:r>
            <a:r>
              <a:rPr lang="ru-RU" altLang="ru-RU" smtClean="0"/>
              <a:t>- Сайт информационной поддержки государственной итоговой аттестации в Алтайском крае</a:t>
            </a:r>
          </a:p>
          <a:p>
            <a:r>
              <a:rPr lang="ru-RU" altLang="ru-RU" smtClean="0"/>
              <a:t>и др.</a:t>
            </a:r>
          </a:p>
        </p:txBody>
      </p:sp>
      <p:pic>
        <p:nvPicPr>
          <p:cNvPr id="1024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26375" y="0"/>
            <a:ext cx="1317625" cy="106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29"/>
          <p:cNvGraphicFramePr>
            <a:graphicFrameLocks noGrp="1"/>
          </p:cNvGraphicFramePr>
          <p:nvPr>
            <p:ph idx="1"/>
          </p:nvPr>
        </p:nvGraphicFramePr>
        <p:xfrm>
          <a:off x="398463" y="1744663"/>
          <a:ext cx="6384925" cy="3390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7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97C9443-D3D6-4A30-B8D8-3E5404C910FA}" type="slidenum">
              <a:rPr lang="ru-RU" altLang="ru-RU"/>
              <a:pPr/>
              <a:t>9</a:t>
            </a:fld>
            <a:endParaRPr lang="ru-RU" altLang="ru-RU"/>
          </a:p>
        </p:txBody>
      </p:sp>
      <p:graphicFrame>
        <p:nvGraphicFramePr>
          <p:cNvPr id="8" name="Диаграмма 35"/>
          <p:cNvGraphicFramePr>
            <a:graphicFrameLocks/>
          </p:cNvGraphicFramePr>
          <p:nvPr/>
        </p:nvGraphicFramePr>
        <p:xfrm>
          <a:off x="-50800" y="257175"/>
          <a:ext cx="7434263" cy="6149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269" name="Содержимое 3" descr="3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5250" y="-34925"/>
            <a:ext cx="1428750" cy="128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TextBox 38"/>
          <p:cNvSpPr txBox="1">
            <a:spLocks noChangeArrowheads="1"/>
          </p:cNvSpPr>
          <p:nvPr/>
        </p:nvSpPr>
        <p:spPr bwMode="auto">
          <a:xfrm>
            <a:off x="5651500" y="2325688"/>
            <a:ext cx="336232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2400"/>
              <a:t>2013 г. - 515 из 12708</a:t>
            </a:r>
          </a:p>
          <a:p>
            <a:endParaRPr lang="ru-RU" altLang="ru-RU" sz="2400"/>
          </a:p>
          <a:p>
            <a:r>
              <a:rPr lang="ru-RU" altLang="ru-RU" sz="2400"/>
              <a:t>2014 г. - 519 из 11950</a:t>
            </a:r>
            <a:r>
              <a:rPr lang="ru-RU" altLang="ru-RU" sz="2400" b="1"/>
              <a:t> </a:t>
            </a:r>
          </a:p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2464</TotalTime>
  <Words>1493</Words>
  <Application>Microsoft Office PowerPoint</Application>
  <PresentationFormat>Экран (4:3)</PresentationFormat>
  <Paragraphs>388</Paragraphs>
  <Slides>27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1" baseType="lpstr">
      <vt:lpstr>Arial</vt:lpstr>
      <vt:lpstr>Calibri</vt:lpstr>
      <vt:lpstr>Times New Roman</vt:lpstr>
      <vt:lpstr>Тема Office</vt:lpstr>
      <vt:lpstr>Основные показатели ЕГЭ 2014 и изменения в 2015</vt:lpstr>
      <vt:lpstr>Слайд 2</vt:lpstr>
      <vt:lpstr>Слайд 3</vt:lpstr>
      <vt:lpstr>Слайд 4</vt:lpstr>
      <vt:lpstr>Слайд 5</vt:lpstr>
      <vt:lpstr>Концепция ЕГЭ и его нормативное обеспечение</vt:lpstr>
      <vt:lpstr>Что такое ЕГЭ?</vt:lpstr>
      <vt:lpstr>Информационные ресурсы</vt:lpstr>
      <vt:lpstr>Слайд 9</vt:lpstr>
      <vt:lpstr>Слайд 10</vt:lpstr>
      <vt:lpstr>Сравнение показателей результатов ЕГЭ по информатике и ИКТ </vt:lpstr>
      <vt:lpstr>Слайд 12</vt:lpstr>
      <vt:lpstr>Слайд 13</vt:lpstr>
      <vt:lpstr>Распределение количества участников ЕГЭ по шкале тестовых баллов</vt:lpstr>
      <vt:lpstr>Слайд 15</vt:lpstr>
      <vt:lpstr>Результаты ЕГЭ-2014:  содержательные элементы и проверяемые умения</vt:lpstr>
      <vt:lpstr>Результаты ЕГЭ-2014:  содержательные элементы и проверяемые умения</vt:lpstr>
      <vt:lpstr>Результаты ЕГЭ-2014:  содержательные элементы и проверяемые умения</vt:lpstr>
      <vt:lpstr>Слайд 19</vt:lpstr>
      <vt:lpstr>Изменение в КИМ ЕГЭ в 2015</vt:lpstr>
      <vt:lpstr>Изменение в КИМ ЕГЭ в 2015</vt:lpstr>
      <vt:lpstr>Изменение в КИМ ЕГЭ в 2015</vt:lpstr>
      <vt:lpstr>Изменение в КИМ ЕГЭ в 2015</vt:lpstr>
      <vt:lpstr>B2 – убрано из демоверсии КИМ  2015</vt:lpstr>
      <vt:lpstr>Изменение в КИМ ЕГЭ в 2015</vt:lpstr>
      <vt:lpstr>Предварительное расписание ЕГЭ 2015 г.</vt:lpstr>
      <vt:lpstr>Предварительное расписание ЕГЭ 2015 г.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Перспективы развития системы проверки итоговых знаний учащихся по информатике</dc:title>
  <dc:creator>Пользователь</dc:creator>
  <cp:lastModifiedBy>guilermych@live.ru</cp:lastModifiedBy>
  <cp:revision>224</cp:revision>
  <dcterms:created xsi:type="dcterms:W3CDTF">2013-11-06T13:59:36Z</dcterms:created>
  <dcterms:modified xsi:type="dcterms:W3CDTF">2014-11-08T10:22:54Z</dcterms:modified>
</cp:coreProperties>
</file>