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45" r:id="rId2"/>
    <p:sldMasterId id="2147483789" r:id="rId3"/>
    <p:sldMasterId id="2147483874" r:id="rId4"/>
  </p:sldMasterIdLst>
  <p:sldIdLst>
    <p:sldId id="256" r:id="rId5"/>
    <p:sldId id="269" r:id="rId6"/>
    <p:sldId id="270" r:id="rId7"/>
    <p:sldId id="271" r:id="rId8"/>
    <p:sldId id="259" r:id="rId9"/>
    <p:sldId id="257" r:id="rId10"/>
    <p:sldId id="258" r:id="rId11"/>
    <p:sldId id="272" r:id="rId12"/>
    <p:sldId id="261" r:id="rId13"/>
    <p:sldId id="262" r:id="rId14"/>
    <p:sldId id="264" r:id="rId15"/>
    <p:sldId id="265" r:id="rId16"/>
    <p:sldId id="266" r:id="rId17"/>
    <p:sldId id="263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3E83E-8B20-4FC8-88B5-E6601400446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9B374D8-14C0-42AA-924D-D080424F31E7}">
      <dgm:prSet phldrT="[Текст]"/>
      <dgm:spPr/>
      <dgm:t>
        <a:bodyPr/>
        <a:lstStyle/>
        <a:p>
          <a:r>
            <a:rPr lang="ru-RU" dirty="0" smtClean="0"/>
            <a:t>Хороший пример для учащихся</a:t>
          </a:r>
          <a:endParaRPr lang="ru-RU" dirty="0"/>
        </a:p>
      </dgm:t>
    </dgm:pt>
    <dgm:pt modelId="{387BD21C-B150-4A17-A762-A1FCA1FFE9C9}" type="parTrans" cxnId="{B286053C-AEF9-4305-B0A4-A5540A0CA68D}">
      <dgm:prSet/>
      <dgm:spPr/>
      <dgm:t>
        <a:bodyPr/>
        <a:lstStyle/>
        <a:p>
          <a:endParaRPr lang="ru-RU"/>
        </a:p>
      </dgm:t>
    </dgm:pt>
    <dgm:pt modelId="{1464E369-D34A-4EFC-9A86-DE5BB0C7692F}" type="sibTrans" cxnId="{B286053C-AEF9-4305-B0A4-A5540A0CA68D}">
      <dgm:prSet/>
      <dgm:spPr/>
      <dgm:t>
        <a:bodyPr/>
        <a:lstStyle/>
        <a:p>
          <a:endParaRPr lang="ru-RU"/>
        </a:p>
      </dgm:t>
    </dgm:pt>
    <dgm:pt modelId="{04B9C359-F70B-41F1-8E0E-3836C22E2CCC}">
      <dgm:prSet phldrT="[Текст]"/>
      <dgm:spPr/>
      <dgm:t>
        <a:bodyPr/>
        <a:lstStyle/>
        <a:p>
          <a:r>
            <a:rPr lang="ru-RU" dirty="0" smtClean="0"/>
            <a:t>Дополнительные баллы в стимулирующий лист</a:t>
          </a:r>
          <a:endParaRPr lang="ru-RU" dirty="0"/>
        </a:p>
      </dgm:t>
    </dgm:pt>
    <dgm:pt modelId="{548D355E-498C-41F7-A6F2-2B7B69F4C4B7}" type="parTrans" cxnId="{1618D912-2D7C-4FE6-AE10-842ADD3A0BA9}">
      <dgm:prSet/>
      <dgm:spPr/>
      <dgm:t>
        <a:bodyPr/>
        <a:lstStyle/>
        <a:p>
          <a:endParaRPr lang="ru-RU"/>
        </a:p>
      </dgm:t>
    </dgm:pt>
    <dgm:pt modelId="{9CDD8BB4-9DEB-4E7F-993E-E017A33984FD}" type="sibTrans" cxnId="{1618D912-2D7C-4FE6-AE10-842ADD3A0BA9}">
      <dgm:prSet/>
      <dgm:spPr/>
      <dgm:t>
        <a:bodyPr/>
        <a:lstStyle/>
        <a:p>
          <a:endParaRPr lang="ru-RU"/>
        </a:p>
      </dgm:t>
    </dgm:pt>
    <dgm:pt modelId="{2D6950BB-0D86-44D9-A050-74D52BE061B3}">
      <dgm:prSet phldrT="[Текст]"/>
      <dgm:spPr/>
      <dgm:t>
        <a:bodyPr/>
        <a:lstStyle/>
        <a:p>
          <a:r>
            <a:rPr lang="ru-RU" dirty="0" smtClean="0"/>
            <a:t>Повышение собственной самооценки</a:t>
          </a:r>
          <a:endParaRPr lang="ru-RU" dirty="0"/>
        </a:p>
      </dgm:t>
    </dgm:pt>
    <dgm:pt modelId="{2119BE2D-3576-45D2-AB03-D818502A0B2D}" type="parTrans" cxnId="{BD80D061-51FC-4CD4-921D-73FD546565ED}">
      <dgm:prSet/>
      <dgm:spPr/>
      <dgm:t>
        <a:bodyPr/>
        <a:lstStyle/>
        <a:p>
          <a:endParaRPr lang="ru-RU"/>
        </a:p>
      </dgm:t>
    </dgm:pt>
    <dgm:pt modelId="{A159D904-8E9D-40E2-9FE2-1F955B1FC8E8}" type="sibTrans" cxnId="{BD80D061-51FC-4CD4-921D-73FD546565ED}">
      <dgm:prSet/>
      <dgm:spPr/>
      <dgm:t>
        <a:bodyPr/>
        <a:lstStyle/>
        <a:p>
          <a:endParaRPr lang="ru-RU"/>
        </a:p>
      </dgm:t>
    </dgm:pt>
    <dgm:pt modelId="{A914B4E5-9A26-43FB-BF67-65ACF2E977DE}">
      <dgm:prSet phldrT="[Текст]"/>
      <dgm:spPr/>
      <dgm:t>
        <a:bodyPr/>
        <a:lstStyle/>
        <a:p>
          <a:r>
            <a:rPr lang="ru-RU" dirty="0" smtClean="0"/>
            <a:t>Повышение  статуса школы</a:t>
          </a:r>
          <a:endParaRPr lang="ru-RU" dirty="0"/>
        </a:p>
      </dgm:t>
    </dgm:pt>
    <dgm:pt modelId="{12EA9081-599E-4A10-9369-4F53CE4C3B3D}" type="parTrans" cxnId="{41FF6214-9376-4F42-BEC5-1CD3A7067AA1}">
      <dgm:prSet/>
      <dgm:spPr/>
      <dgm:t>
        <a:bodyPr/>
        <a:lstStyle/>
        <a:p>
          <a:endParaRPr lang="ru-RU"/>
        </a:p>
      </dgm:t>
    </dgm:pt>
    <dgm:pt modelId="{3CED8A25-3FA9-49EF-955B-0E60F59C4CBA}" type="sibTrans" cxnId="{41FF6214-9376-4F42-BEC5-1CD3A7067AA1}">
      <dgm:prSet/>
      <dgm:spPr/>
      <dgm:t>
        <a:bodyPr/>
        <a:lstStyle/>
        <a:p>
          <a:endParaRPr lang="ru-RU"/>
        </a:p>
      </dgm:t>
    </dgm:pt>
    <dgm:pt modelId="{329EFDCF-3F4D-4785-AB1C-E2E8EB119104}">
      <dgm:prSet phldrT="[Текст]"/>
      <dgm:spPr/>
      <dgm:t>
        <a:bodyPr/>
        <a:lstStyle/>
        <a:p>
          <a:r>
            <a:rPr lang="ru-RU" dirty="0" smtClean="0"/>
            <a:t>Собственный профессиональный рост</a:t>
          </a:r>
          <a:endParaRPr lang="ru-RU" dirty="0"/>
        </a:p>
      </dgm:t>
    </dgm:pt>
    <dgm:pt modelId="{C4F03CC4-2A61-4445-907B-7E112A304D85}" type="parTrans" cxnId="{066A2E64-DD10-41D3-84A6-9FC0798A6955}">
      <dgm:prSet/>
      <dgm:spPr/>
      <dgm:t>
        <a:bodyPr/>
        <a:lstStyle/>
        <a:p>
          <a:endParaRPr lang="ru-RU"/>
        </a:p>
      </dgm:t>
    </dgm:pt>
    <dgm:pt modelId="{C0BD1252-5D0A-4F29-A26A-5C8A416AD3BE}" type="sibTrans" cxnId="{066A2E64-DD10-41D3-84A6-9FC0798A6955}">
      <dgm:prSet/>
      <dgm:spPr/>
      <dgm:t>
        <a:bodyPr/>
        <a:lstStyle/>
        <a:p>
          <a:endParaRPr lang="ru-RU"/>
        </a:p>
      </dgm:t>
    </dgm:pt>
    <dgm:pt modelId="{A53742BA-1F0B-490F-AF54-082267005FB2}" type="pres">
      <dgm:prSet presAssocID="{C353E83E-8B20-4FC8-88B5-E66014004463}" presName="linearFlow" presStyleCnt="0">
        <dgm:presLayoutVars>
          <dgm:dir/>
          <dgm:resizeHandles val="exact"/>
        </dgm:presLayoutVars>
      </dgm:prSet>
      <dgm:spPr/>
    </dgm:pt>
    <dgm:pt modelId="{602F3833-40F1-4A5F-BD9E-19F933988E0B}" type="pres">
      <dgm:prSet presAssocID="{79B374D8-14C0-42AA-924D-D080424F31E7}" presName="composite" presStyleCnt="0"/>
      <dgm:spPr/>
    </dgm:pt>
    <dgm:pt modelId="{91A4D9D7-EE6D-47F1-B688-CC42A3358682}" type="pres">
      <dgm:prSet presAssocID="{79B374D8-14C0-42AA-924D-D080424F31E7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955F6B-5DCA-49BE-BB1D-36936EB40A8D}" type="pres">
      <dgm:prSet presAssocID="{79B374D8-14C0-42AA-924D-D080424F31E7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8C4AF-0960-4AC9-98BF-D1F419E75846}" type="pres">
      <dgm:prSet presAssocID="{1464E369-D34A-4EFC-9A86-DE5BB0C7692F}" presName="spacing" presStyleCnt="0"/>
      <dgm:spPr/>
    </dgm:pt>
    <dgm:pt modelId="{28969224-50EE-43CE-8FD2-855C56AE10BB}" type="pres">
      <dgm:prSet presAssocID="{04B9C359-F70B-41F1-8E0E-3836C22E2CCC}" presName="composite" presStyleCnt="0"/>
      <dgm:spPr/>
    </dgm:pt>
    <dgm:pt modelId="{9C26CB43-90DB-4A22-AA43-60E22F2D825A}" type="pres">
      <dgm:prSet presAssocID="{04B9C359-F70B-41F1-8E0E-3836C22E2CCC}" presName="imgShp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E56014F-8C9E-4F59-B17D-C4C5C4C67090}" type="pres">
      <dgm:prSet presAssocID="{04B9C359-F70B-41F1-8E0E-3836C22E2CCC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60901-569E-42BD-8523-4AAC5420BE3B}" type="pres">
      <dgm:prSet presAssocID="{9CDD8BB4-9DEB-4E7F-993E-E017A33984FD}" presName="spacing" presStyleCnt="0"/>
      <dgm:spPr/>
    </dgm:pt>
    <dgm:pt modelId="{80DD384B-DFCD-4C79-AE7C-98812F17FDA4}" type="pres">
      <dgm:prSet presAssocID="{2D6950BB-0D86-44D9-A050-74D52BE061B3}" presName="composite" presStyleCnt="0"/>
      <dgm:spPr/>
    </dgm:pt>
    <dgm:pt modelId="{4F8D6314-0EFB-4EBC-94B2-600834AF2947}" type="pres">
      <dgm:prSet presAssocID="{2D6950BB-0D86-44D9-A050-74D52BE061B3}" presName="imgShp" presStyleLbl="fgImgPlac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FEFADF0-B775-451E-86F9-286BF5B9F948}" type="pres">
      <dgm:prSet presAssocID="{2D6950BB-0D86-44D9-A050-74D52BE061B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5C4FA-2E32-4E5D-B851-97477B7447E5}" type="pres">
      <dgm:prSet presAssocID="{A159D904-8E9D-40E2-9FE2-1F955B1FC8E8}" presName="spacing" presStyleCnt="0"/>
      <dgm:spPr/>
    </dgm:pt>
    <dgm:pt modelId="{6FB442E7-C3B7-4FA4-B718-C88DF91C63FF}" type="pres">
      <dgm:prSet presAssocID="{A914B4E5-9A26-43FB-BF67-65ACF2E977DE}" presName="composite" presStyleCnt="0"/>
      <dgm:spPr/>
    </dgm:pt>
    <dgm:pt modelId="{0FE4D35A-3869-42F5-AB6C-B064AAE3C416}" type="pres">
      <dgm:prSet presAssocID="{A914B4E5-9A26-43FB-BF67-65ACF2E977DE}" presName="imgShp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96F1EE-AD39-493B-B2D4-CB97B5072A1A}" type="pres">
      <dgm:prSet presAssocID="{A914B4E5-9A26-43FB-BF67-65ACF2E977D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BF74D-D8B9-4D83-9DC6-3B5326D3B8C2}" type="pres">
      <dgm:prSet presAssocID="{3CED8A25-3FA9-49EF-955B-0E60F59C4CBA}" presName="spacing" presStyleCnt="0"/>
      <dgm:spPr/>
    </dgm:pt>
    <dgm:pt modelId="{85E3B681-37DF-477B-9F02-ABE5E9F0909C}" type="pres">
      <dgm:prSet presAssocID="{329EFDCF-3F4D-4785-AB1C-E2E8EB119104}" presName="composite" presStyleCnt="0"/>
      <dgm:spPr/>
    </dgm:pt>
    <dgm:pt modelId="{99AFDB72-B9E8-4CE7-A328-467E0B14860B}" type="pres">
      <dgm:prSet presAssocID="{329EFDCF-3F4D-4785-AB1C-E2E8EB119104}" presName="imgShp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FF00B1D-2083-43E7-8C5D-200B87383AF0}" type="pres">
      <dgm:prSet presAssocID="{329EFDCF-3F4D-4785-AB1C-E2E8EB119104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80D061-51FC-4CD4-921D-73FD546565ED}" srcId="{C353E83E-8B20-4FC8-88B5-E66014004463}" destId="{2D6950BB-0D86-44D9-A050-74D52BE061B3}" srcOrd="2" destOrd="0" parTransId="{2119BE2D-3576-45D2-AB03-D818502A0B2D}" sibTransId="{A159D904-8E9D-40E2-9FE2-1F955B1FC8E8}"/>
    <dgm:cxn modelId="{CD224AD3-D76D-4599-8FB1-40F4113C6E14}" type="presOf" srcId="{79B374D8-14C0-42AA-924D-D080424F31E7}" destId="{D0955F6B-5DCA-49BE-BB1D-36936EB40A8D}" srcOrd="0" destOrd="0" presId="urn:microsoft.com/office/officeart/2005/8/layout/vList3"/>
    <dgm:cxn modelId="{14F23137-B2B5-4E95-A700-A98D3D749331}" type="presOf" srcId="{C353E83E-8B20-4FC8-88B5-E66014004463}" destId="{A53742BA-1F0B-490F-AF54-082267005FB2}" srcOrd="0" destOrd="0" presId="urn:microsoft.com/office/officeart/2005/8/layout/vList3"/>
    <dgm:cxn modelId="{1618D912-2D7C-4FE6-AE10-842ADD3A0BA9}" srcId="{C353E83E-8B20-4FC8-88B5-E66014004463}" destId="{04B9C359-F70B-41F1-8E0E-3836C22E2CCC}" srcOrd="1" destOrd="0" parTransId="{548D355E-498C-41F7-A6F2-2B7B69F4C4B7}" sibTransId="{9CDD8BB4-9DEB-4E7F-993E-E017A33984FD}"/>
    <dgm:cxn modelId="{066A2E64-DD10-41D3-84A6-9FC0798A6955}" srcId="{C353E83E-8B20-4FC8-88B5-E66014004463}" destId="{329EFDCF-3F4D-4785-AB1C-E2E8EB119104}" srcOrd="4" destOrd="0" parTransId="{C4F03CC4-2A61-4445-907B-7E112A304D85}" sibTransId="{C0BD1252-5D0A-4F29-A26A-5C8A416AD3BE}"/>
    <dgm:cxn modelId="{41FF6214-9376-4F42-BEC5-1CD3A7067AA1}" srcId="{C353E83E-8B20-4FC8-88B5-E66014004463}" destId="{A914B4E5-9A26-43FB-BF67-65ACF2E977DE}" srcOrd="3" destOrd="0" parTransId="{12EA9081-599E-4A10-9369-4F53CE4C3B3D}" sibTransId="{3CED8A25-3FA9-49EF-955B-0E60F59C4CBA}"/>
    <dgm:cxn modelId="{AA12848A-05B4-43E7-BDA9-CBD8220E9FA5}" type="presOf" srcId="{2D6950BB-0D86-44D9-A050-74D52BE061B3}" destId="{5FEFADF0-B775-451E-86F9-286BF5B9F948}" srcOrd="0" destOrd="0" presId="urn:microsoft.com/office/officeart/2005/8/layout/vList3"/>
    <dgm:cxn modelId="{6044761E-93F5-48FB-A121-1EFAD70DAEF6}" type="presOf" srcId="{04B9C359-F70B-41F1-8E0E-3836C22E2CCC}" destId="{2E56014F-8C9E-4F59-B17D-C4C5C4C67090}" srcOrd="0" destOrd="0" presId="urn:microsoft.com/office/officeart/2005/8/layout/vList3"/>
    <dgm:cxn modelId="{9CCA8738-BD99-4CCD-8C69-5262F4D4DDE4}" type="presOf" srcId="{A914B4E5-9A26-43FB-BF67-65ACF2E977DE}" destId="{7596F1EE-AD39-493B-B2D4-CB97B5072A1A}" srcOrd="0" destOrd="0" presId="urn:microsoft.com/office/officeart/2005/8/layout/vList3"/>
    <dgm:cxn modelId="{F6BA8804-DF96-442A-B361-57245E515A05}" type="presOf" srcId="{329EFDCF-3F4D-4785-AB1C-E2E8EB119104}" destId="{7FF00B1D-2083-43E7-8C5D-200B87383AF0}" srcOrd="0" destOrd="0" presId="urn:microsoft.com/office/officeart/2005/8/layout/vList3"/>
    <dgm:cxn modelId="{B286053C-AEF9-4305-B0A4-A5540A0CA68D}" srcId="{C353E83E-8B20-4FC8-88B5-E66014004463}" destId="{79B374D8-14C0-42AA-924D-D080424F31E7}" srcOrd="0" destOrd="0" parTransId="{387BD21C-B150-4A17-A762-A1FCA1FFE9C9}" sibTransId="{1464E369-D34A-4EFC-9A86-DE5BB0C7692F}"/>
    <dgm:cxn modelId="{0DA8FEDE-077D-4A92-9A52-021B7DBCBE98}" type="presParOf" srcId="{A53742BA-1F0B-490F-AF54-082267005FB2}" destId="{602F3833-40F1-4A5F-BD9E-19F933988E0B}" srcOrd="0" destOrd="0" presId="urn:microsoft.com/office/officeart/2005/8/layout/vList3"/>
    <dgm:cxn modelId="{C7C451B2-C9E2-4EAA-8445-E1790E2CEBEE}" type="presParOf" srcId="{602F3833-40F1-4A5F-BD9E-19F933988E0B}" destId="{91A4D9D7-EE6D-47F1-B688-CC42A3358682}" srcOrd="0" destOrd="0" presId="urn:microsoft.com/office/officeart/2005/8/layout/vList3"/>
    <dgm:cxn modelId="{6B21721A-8722-40C9-8016-536CB6D348F1}" type="presParOf" srcId="{602F3833-40F1-4A5F-BD9E-19F933988E0B}" destId="{D0955F6B-5DCA-49BE-BB1D-36936EB40A8D}" srcOrd="1" destOrd="0" presId="urn:microsoft.com/office/officeart/2005/8/layout/vList3"/>
    <dgm:cxn modelId="{B1869C4E-8274-4F77-ADBD-8A2F741E17BA}" type="presParOf" srcId="{A53742BA-1F0B-490F-AF54-082267005FB2}" destId="{5628C4AF-0960-4AC9-98BF-D1F419E75846}" srcOrd="1" destOrd="0" presId="urn:microsoft.com/office/officeart/2005/8/layout/vList3"/>
    <dgm:cxn modelId="{B567A1E5-6F73-4211-BF7E-5C8A40AF43AF}" type="presParOf" srcId="{A53742BA-1F0B-490F-AF54-082267005FB2}" destId="{28969224-50EE-43CE-8FD2-855C56AE10BB}" srcOrd="2" destOrd="0" presId="urn:microsoft.com/office/officeart/2005/8/layout/vList3"/>
    <dgm:cxn modelId="{09BBA104-28CB-4796-9990-AA51A6C2EF9E}" type="presParOf" srcId="{28969224-50EE-43CE-8FD2-855C56AE10BB}" destId="{9C26CB43-90DB-4A22-AA43-60E22F2D825A}" srcOrd="0" destOrd="0" presId="urn:microsoft.com/office/officeart/2005/8/layout/vList3"/>
    <dgm:cxn modelId="{64692C85-312E-462E-B4D6-6B72EC1DA715}" type="presParOf" srcId="{28969224-50EE-43CE-8FD2-855C56AE10BB}" destId="{2E56014F-8C9E-4F59-B17D-C4C5C4C67090}" srcOrd="1" destOrd="0" presId="urn:microsoft.com/office/officeart/2005/8/layout/vList3"/>
    <dgm:cxn modelId="{659A78D3-9181-4F35-9329-1E3772D63EA4}" type="presParOf" srcId="{A53742BA-1F0B-490F-AF54-082267005FB2}" destId="{7AA60901-569E-42BD-8523-4AAC5420BE3B}" srcOrd="3" destOrd="0" presId="urn:microsoft.com/office/officeart/2005/8/layout/vList3"/>
    <dgm:cxn modelId="{F981C1A1-8F6E-4BEF-BF31-B45EB2FC8543}" type="presParOf" srcId="{A53742BA-1F0B-490F-AF54-082267005FB2}" destId="{80DD384B-DFCD-4C79-AE7C-98812F17FDA4}" srcOrd="4" destOrd="0" presId="urn:microsoft.com/office/officeart/2005/8/layout/vList3"/>
    <dgm:cxn modelId="{47885FDB-B9FD-4F5A-B3BF-CF676EBE8C25}" type="presParOf" srcId="{80DD384B-DFCD-4C79-AE7C-98812F17FDA4}" destId="{4F8D6314-0EFB-4EBC-94B2-600834AF2947}" srcOrd="0" destOrd="0" presId="urn:microsoft.com/office/officeart/2005/8/layout/vList3"/>
    <dgm:cxn modelId="{61D4A95E-AB90-462D-9588-38EE170235A2}" type="presParOf" srcId="{80DD384B-DFCD-4C79-AE7C-98812F17FDA4}" destId="{5FEFADF0-B775-451E-86F9-286BF5B9F948}" srcOrd="1" destOrd="0" presId="urn:microsoft.com/office/officeart/2005/8/layout/vList3"/>
    <dgm:cxn modelId="{822F07F6-707D-4961-B768-6BE9A2248EBE}" type="presParOf" srcId="{A53742BA-1F0B-490F-AF54-082267005FB2}" destId="{B175C4FA-2E32-4E5D-B851-97477B7447E5}" srcOrd="5" destOrd="0" presId="urn:microsoft.com/office/officeart/2005/8/layout/vList3"/>
    <dgm:cxn modelId="{A03FABD7-FD43-4098-9E4D-594291E648EC}" type="presParOf" srcId="{A53742BA-1F0B-490F-AF54-082267005FB2}" destId="{6FB442E7-C3B7-4FA4-B718-C88DF91C63FF}" srcOrd="6" destOrd="0" presId="urn:microsoft.com/office/officeart/2005/8/layout/vList3"/>
    <dgm:cxn modelId="{0BFCF7E7-77B1-4B63-85F8-C26FB446C7CD}" type="presParOf" srcId="{6FB442E7-C3B7-4FA4-B718-C88DF91C63FF}" destId="{0FE4D35A-3869-42F5-AB6C-B064AAE3C416}" srcOrd="0" destOrd="0" presId="urn:microsoft.com/office/officeart/2005/8/layout/vList3"/>
    <dgm:cxn modelId="{64459437-E935-4960-B548-843484BEA1B0}" type="presParOf" srcId="{6FB442E7-C3B7-4FA4-B718-C88DF91C63FF}" destId="{7596F1EE-AD39-493B-B2D4-CB97B5072A1A}" srcOrd="1" destOrd="0" presId="urn:microsoft.com/office/officeart/2005/8/layout/vList3"/>
    <dgm:cxn modelId="{82FEEEB5-B612-49A3-B142-70520FC1D8F3}" type="presParOf" srcId="{A53742BA-1F0B-490F-AF54-082267005FB2}" destId="{89ABF74D-D8B9-4D83-9DC6-3B5326D3B8C2}" srcOrd="7" destOrd="0" presId="urn:microsoft.com/office/officeart/2005/8/layout/vList3"/>
    <dgm:cxn modelId="{D021080D-8CC2-4C3A-88E2-EF110C54701D}" type="presParOf" srcId="{A53742BA-1F0B-490F-AF54-082267005FB2}" destId="{85E3B681-37DF-477B-9F02-ABE5E9F0909C}" srcOrd="8" destOrd="0" presId="urn:microsoft.com/office/officeart/2005/8/layout/vList3"/>
    <dgm:cxn modelId="{EA52A3AB-5FC4-4A99-AE16-55F80786273B}" type="presParOf" srcId="{85E3B681-37DF-477B-9F02-ABE5E9F0909C}" destId="{99AFDB72-B9E8-4CE7-A328-467E0B14860B}" srcOrd="0" destOrd="0" presId="urn:microsoft.com/office/officeart/2005/8/layout/vList3"/>
    <dgm:cxn modelId="{58579213-FF69-4A94-B778-55E81C9B7026}" type="presParOf" srcId="{85E3B681-37DF-477B-9F02-ABE5E9F0909C}" destId="{7FF00B1D-2083-43E7-8C5D-200B87383A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13FB37-725B-44D9-95DD-BBDD7FC352F3}" type="doc">
      <dgm:prSet loTypeId="urn:microsoft.com/office/officeart/2005/8/layout/arrow4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D304B86-59FF-45FF-B6B4-5F76D022B193}">
      <dgm:prSet phldrT="[Текст]"/>
      <dgm:spPr/>
      <dgm:t>
        <a:bodyPr/>
        <a:lstStyle/>
        <a:p>
          <a:r>
            <a:rPr lang="ru-RU" dirty="0" smtClean="0"/>
            <a:t>Бесплатные</a:t>
          </a:r>
          <a:endParaRPr lang="ru-RU" dirty="0"/>
        </a:p>
      </dgm:t>
    </dgm:pt>
    <dgm:pt modelId="{3451F14F-1A64-449E-80AC-7D8BA99FFE74}" type="parTrans" cxnId="{D13BDA54-02F2-4CBB-AEB0-10086A972915}">
      <dgm:prSet/>
      <dgm:spPr/>
      <dgm:t>
        <a:bodyPr/>
        <a:lstStyle/>
        <a:p>
          <a:endParaRPr lang="ru-RU"/>
        </a:p>
      </dgm:t>
    </dgm:pt>
    <dgm:pt modelId="{8A72A2C2-292A-4309-BD99-71D04C8B97A2}" type="sibTrans" cxnId="{D13BDA54-02F2-4CBB-AEB0-10086A972915}">
      <dgm:prSet/>
      <dgm:spPr/>
      <dgm:t>
        <a:bodyPr/>
        <a:lstStyle/>
        <a:p>
          <a:endParaRPr lang="ru-RU"/>
        </a:p>
      </dgm:t>
    </dgm:pt>
    <dgm:pt modelId="{E7AC3713-D7C2-4768-9F11-FD6F35FD23BD}">
      <dgm:prSet phldrT="[Текст]"/>
      <dgm:spPr/>
      <dgm:t>
        <a:bodyPr/>
        <a:lstStyle/>
        <a:p>
          <a:r>
            <a:rPr lang="ru-RU" dirty="0" smtClean="0"/>
            <a:t>Платные </a:t>
          </a:r>
          <a:endParaRPr lang="ru-RU" dirty="0"/>
        </a:p>
      </dgm:t>
    </dgm:pt>
    <dgm:pt modelId="{6AC85B86-B55B-4194-8779-BD9269FEB6EA}" type="parTrans" cxnId="{B22A3610-061F-4AD7-A154-2C509D0F8C2F}">
      <dgm:prSet/>
      <dgm:spPr/>
      <dgm:t>
        <a:bodyPr/>
        <a:lstStyle/>
        <a:p>
          <a:endParaRPr lang="ru-RU"/>
        </a:p>
      </dgm:t>
    </dgm:pt>
    <dgm:pt modelId="{3578AF26-D094-4BC9-8042-B729BA06C74E}" type="sibTrans" cxnId="{B22A3610-061F-4AD7-A154-2C509D0F8C2F}">
      <dgm:prSet/>
      <dgm:spPr/>
      <dgm:t>
        <a:bodyPr/>
        <a:lstStyle/>
        <a:p>
          <a:endParaRPr lang="ru-RU"/>
        </a:p>
      </dgm:t>
    </dgm:pt>
    <dgm:pt modelId="{B86036F5-B4BC-4340-BA61-E26321DD8200}" type="pres">
      <dgm:prSet presAssocID="{C613FB37-725B-44D9-95DD-BBDD7FC352F3}" presName="compositeShape" presStyleCnt="0">
        <dgm:presLayoutVars>
          <dgm:chMax val="2"/>
          <dgm:dir/>
          <dgm:resizeHandles val="exact"/>
        </dgm:presLayoutVars>
      </dgm:prSet>
      <dgm:spPr/>
    </dgm:pt>
    <dgm:pt modelId="{737A77F7-C746-4E0E-A7CD-CA65F5862AE7}" type="pres">
      <dgm:prSet presAssocID="{6D304B86-59FF-45FF-B6B4-5F76D022B193}" presName="upArrow" presStyleLbl="node1" presStyleIdx="0" presStyleCnt="2"/>
      <dgm:spPr/>
    </dgm:pt>
    <dgm:pt modelId="{64AF5831-D580-495E-9AF5-0B85CC60833F}" type="pres">
      <dgm:prSet presAssocID="{6D304B86-59FF-45FF-B6B4-5F76D022B193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ECDF77E7-FF93-4D09-A76B-BD64A19161EC}" type="pres">
      <dgm:prSet presAssocID="{E7AC3713-D7C2-4768-9F11-FD6F35FD23BD}" presName="downArrow" presStyleLbl="node1" presStyleIdx="1" presStyleCnt="2"/>
      <dgm:spPr/>
    </dgm:pt>
    <dgm:pt modelId="{28C34E87-8BE6-46B8-A412-15A61CAB0964}" type="pres">
      <dgm:prSet presAssocID="{E7AC3713-D7C2-4768-9F11-FD6F35FD23BD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D13BDA54-02F2-4CBB-AEB0-10086A972915}" srcId="{C613FB37-725B-44D9-95DD-BBDD7FC352F3}" destId="{6D304B86-59FF-45FF-B6B4-5F76D022B193}" srcOrd="0" destOrd="0" parTransId="{3451F14F-1A64-449E-80AC-7D8BA99FFE74}" sibTransId="{8A72A2C2-292A-4309-BD99-71D04C8B97A2}"/>
    <dgm:cxn modelId="{1D86F028-E49D-4ACB-93ED-854619F72C07}" type="presOf" srcId="{C613FB37-725B-44D9-95DD-BBDD7FC352F3}" destId="{B86036F5-B4BC-4340-BA61-E26321DD8200}" srcOrd="0" destOrd="0" presId="urn:microsoft.com/office/officeart/2005/8/layout/arrow4"/>
    <dgm:cxn modelId="{2A74BA8C-882F-4AE1-9261-1AA3E0B31CBA}" type="presOf" srcId="{6D304B86-59FF-45FF-B6B4-5F76D022B193}" destId="{64AF5831-D580-495E-9AF5-0B85CC60833F}" srcOrd="0" destOrd="0" presId="urn:microsoft.com/office/officeart/2005/8/layout/arrow4"/>
    <dgm:cxn modelId="{B22A3610-061F-4AD7-A154-2C509D0F8C2F}" srcId="{C613FB37-725B-44D9-95DD-BBDD7FC352F3}" destId="{E7AC3713-D7C2-4768-9F11-FD6F35FD23BD}" srcOrd="1" destOrd="0" parTransId="{6AC85B86-B55B-4194-8779-BD9269FEB6EA}" sibTransId="{3578AF26-D094-4BC9-8042-B729BA06C74E}"/>
    <dgm:cxn modelId="{16E4876C-B8B8-4B5D-A08A-93F8AE89A6CF}" type="presOf" srcId="{E7AC3713-D7C2-4768-9F11-FD6F35FD23BD}" destId="{28C34E87-8BE6-46B8-A412-15A61CAB0964}" srcOrd="0" destOrd="0" presId="urn:microsoft.com/office/officeart/2005/8/layout/arrow4"/>
    <dgm:cxn modelId="{DF8B677B-C494-47E2-84E1-2E48CC42C02C}" type="presParOf" srcId="{B86036F5-B4BC-4340-BA61-E26321DD8200}" destId="{737A77F7-C746-4E0E-A7CD-CA65F5862AE7}" srcOrd="0" destOrd="0" presId="urn:microsoft.com/office/officeart/2005/8/layout/arrow4"/>
    <dgm:cxn modelId="{786A24D4-E03E-42A5-B10F-AE91C9FD7BEA}" type="presParOf" srcId="{B86036F5-B4BC-4340-BA61-E26321DD8200}" destId="{64AF5831-D580-495E-9AF5-0B85CC60833F}" srcOrd="1" destOrd="0" presId="urn:microsoft.com/office/officeart/2005/8/layout/arrow4"/>
    <dgm:cxn modelId="{322D3FE3-5468-44B0-AEE1-0C959131BE72}" type="presParOf" srcId="{B86036F5-B4BC-4340-BA61-E26321DD8200}" destId="{ECDF77E7-FF93-4D09-A76B-BD64A19161EC}" srcOrd="2" destOrd="0" presId="urn:microsoft.com/office/officeart/2005/8/layout/arrow4"/>
    <dgm:cxn modelId="{9AD4D232-3DD7-4771-9855-0B20C1382547}" type="presParOf" srcId="{B86036F5-B4BC-4340-BA61-E26321DD8200}" destId="{28C34E87-8BE6-46B8-A412-15A61CAB096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A1D187-27D5-45AB-B4E8-1333949694B0}" type="doc">
      <dgm:prSet loTypeId="urn:microsoft.com/office/officeart/2005/8/layout/arrow4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0FEA2FE7-1CFE-4510-80CB-C54E22FD74C3}">
      <dgm:prSet phldrT="[Текст]"/>
      <dgm:spPr/>
      <dgm:t>
        <a:bodyPr/>
        <a:lstStyle/>
        <a:p>
          <a:r>
            <a:rPr lang="ru-RU" dirty="0" smtClean="0"/>
            <a:t>Способствующие росту профессиональной компетентности</a:t>
          </a:r>
          <a:endParaRPr lang="ru-RU" dirty="0"/>
        </a:p>
      </dgm:t>
    </dgm:pt>
    <dgm:pt modelId="{3C9C1B7D-34CC-41E4-8E02-CA8E3B52CD2F}" type="parTrans" cxnId="{0EACB95C-6E72-4732-BCE9-3AA199A5C12A}">
      <dgm:prSet/>
      <dgm:spPr/>
      <dgm:t>
        <a:bodyPr/>
        <a:lstStyle/>
        <a:p>
          <a:endParaRPr lang="ru-RU"/>
        </a:p>
      </dgm:t>
    </dgm:pt>
    <dgm:pt modelId="{49130569-3E08-4226-BD23-02D65E55503B}" type="sibTrans" cxnId="{0EACB95C-6E72-4732-BCE9-3AA199A5C12A}">
      <dgm:prSet/>
      <dgm:spPr/>
      <dgm:t>
        <a:bodyPr/>
        <a:lstStyle/>
        <a:p>
          <a:endParaRPr lang="ru-RU"/>
        </a:p>
      </dgm:t>
    </dgm:pt>
    <dgm:pt modelId="{1DB61A84-FB73-4535-A773-F466F3E52FA6}">
      <dgm:prSet phldrT="[Текст]"/>
      <dgm:spPr/>
      <dgm:t>
        <a:bodyPr/>
        <a:lstStyle/>
        <a:p>
          <a:r>
            <a:rPr lang="ru-RU" dirty="0" smtClean="0"/>
            <a:t>Не способствующие росту профессиональной компетентности</a:t>
          </a:r>
          <a:endParaRPr lang="ru-RU" dirty="0"/>
        </a:p>
      </dgm:t>
    </dgm:pt>
    <dgm:pt modelId="{C543E43F-4070-4ED7-A251-8175A03D9043}" type="parTrans" cxnId="{E4C11519-E2DB-4632-B968-12D7F16008B7}">
      <dgm:prSet/>
      <dgm:spPr/>
      <dgm:t>
        <a:bodyPr/>
        <a:lstStyle/>
        <a:p>
          <a:endParaRPr lang="ru-RU"/>
        </a:p>
      </dgm:t>
    </dgm:pt>
    <dgm:pt modelId="{0F51B228-02CC-414F-B68E-6776CAF13C76}" type="sibTrans" cxnId="{E4C11519-E2DB-4632-B968-12D7F16008B7}">
      <dgm:prSet/>
      <dgm:spPr/>
      <dgm:t>
        <a:bodyPr/>
        <a:lstStyle/>
        <a:p>
          <a:endParaRPr lang="ru-RU"/>
        </a:p>
      </dgm:t>
    </dgm:pt>
    <dgm:pt modelId="{2708091A-1BA9-4025-9600-368835D4EBB6}" type="pres">
      <dgm:prSet presAssocID="{19A1D187-27D5-45AB-B4E8-1333949694B0}" presName="compositeShape" presStyleCnt="0">
        <dgm:presLayoutVars>
          <dgm:chMax val="2"/>
          <dgm:dir/>
          <dgm:resizeHandles val="exact"/>
        </dgm:presLayoutVars>
      </dgm:prSet>
      <dgm:spPr/>
    </dgm:pt>
    <dgm:pt modelId="{E3ADEACA-CAF5-4DA9-9096-7D25598D2084}" type="pres">
      <dgm:prSet presAssocID="{0FEA2FE7-1CFE-4510-80CB-C54E22FD74C3}" presName="upArrow" presStyleLbl="node1" presStyleIdx="0" presStyleCnt="2"/>
      <dgm:spPr/>
    </dgm:pt>
    <dgm:pt modelId="{D81F07BC-5F4F-4FC8-85D0-DFCD63A025B1}" type="pres">
      <dgm:prSet presAssocID="{0FEA2FE7-1CFE-4510-80CB-C54E22FD74C3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B618AB61-40C0-4371-8DCF-3AB076521F6A}" type="pres">
      <dgm:prSet presAssocID="{1DB61A84-FB73-4535-A773-F466F3E52FA6}" presName="downArrow" presStyleLbl="node1" presStyleIdx="1" presStyleCnt="2"/>
      <dgm:spPr/>
    </dgm:pt>
    <dgm:pt modelId="{1E52161E-CAB1-4716-8D22-AD090A55AC92}" type="pres">
      <dgm:prSet presAssocID="{1DB61A84-FB73-4535-A773-F466F3E52FA6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E4C11519-E2DB-4632-B968-12D7F16008B7}" srcId="{19A1D187-27D5-45AB-B4E8-1333949694B0}" destId="{1DB61A84-FB73-4535-A773-F466F3E52FA6}" srcOrd="1" destOrd="0" parTransId="{C543E43F-4070-4ED7-A251-8175A03D9043}" sibTransId="{0F51B228-02CC-414F-B68E-6776CAF13C76}"/>
    <dgm:cxn modelId="{BD591569-D0EF-4E79-9192-4B381AC4667B}" type="presOf" srcId="{19A1D187-27D5-45AB-B4E8-1333949694B0}" destId="{2708091A-1BA9-4025-9600-368835D4EBB6}" srcOrd="0" destOrd="0" presId="urn:microsoft.com/office/officeart/2005/8/layout/arrow4"/>
    <dgm:cxn modelId="{79F9BE16-5EE7-409D-A3C8-3B0A42A42D05}" type="presOf" srcId="{0FEA2FE7-1CFE-4510-80CB-C54E22FD74C3}" destId="{D81F07BC-5F4F-4FC8-85D0-DFCD63A025B1}" srcOrd="0" destOrd="0" presId="urn:microsoft.com/office/officeart/2005/8/layout/arrow4"/>
    <dgm:cxn modelId="{1594FFF2-E068-4957-9A71-0E448B19A71E}" type="presOf" srcId="{1DB61A84-FB73-4535-A773-F466F3E52FA6}" destId="{1E52161E-CAB1-4716-8D22-AD090A55AC92}" srcOrd="0" destOrd="0" presId="urn:microsoft.com/office/officeart/2005/8/layout/arrow4"/>
    <dgm:cxn modelId="{0EACB95C-6E72-4732-BCE9-3AA199A5C12A}" srcId="{19A1D187-27D5-45AB-B4E8-1333949694B0}" destId="{0FEA2FE7-1CFE-4510-80CB-C54E22FD74C3}" srcOrd="0" destOrd="0" parTransId="{3C9C1B7D-34CC-41E4-8E02-CA8E3B52CD2F}" sibTransId="{49130569-3E08-4226-BD23-02D65E55503B}"/>
    <dgm:cxn modelId="{A424B3CD-0ABB-4537-99B1-8BC272F9641C}" type="presParOf" srcId="{2708091A-1BA9-4025-9600-368835D4EBB6}" destId="{E3ADEACA-CAF5-4DA9-9096-7D25598D2084}" srcOrd="0" destOrd="0" presId="urn:microsoft.com/office/officeart/2005/8/layout/arrow4"/>
    <dgm:cxn modelId="{8AFA945A-7841-46AE-A9B9-B4F5B4AE1A00}" type="presParOf" srcId="{2708091A-1BA9-4025-9600-368835D4EBB6}" destId="{D81F07BC-5F4F-4FC8-85D0-DFCD63A025B1}" srcOrd="1" destOrd="0" presId="urn:microsoft.com/office/officeart/2005/8/layout/arrow4"/>
    <dgm:cxn modelId="{7A81190B-AD98-49F6-894B-D96EE05A84D9}" type="presParOf" srcId="{2708091A-1BA9-4025-9600-368835D4EBB6}" destId="{B618AB61-40C0-4371-8DCF-3AB076521F6A}" srcOrd="2" destOrd="0" presId="urn:microsoft.com/office/officeart/2005/8/layout/arrow4"/>
    <dgm:cxn modelId="{FEC40E3A-9C34-45EA-B244-0F7899B375C8}" type="presParOf" srcId="{2708091A-1BA9-4025-9600-368835D4EBB6}" destId="{1E52161E-CAB1-4716-8D22-AD090A55AC9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955F6B-5DCA-49BE-BB1D-36936EB40A8D}">
      <dsp:nvSpPr>
        <dsp:cNvPr id="0" name=""/>
        <dsp:cNvSpPr/>
      </dsp:nvSpPr>
      <dsp:spPr>
        <a:xfrm rot="10800000">
          <a:off x="1414157" y="1453"/>
          <a:ext cx="4963661" cy="6556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2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Хороший пример для учащихся</a:t>
          </a:r>
          <a:endParaRPr lang="ru-RU" sz="1800" kern="1200" dirty="0"/>
        </a:p>
      </dsp:txBody>
      <dsp:txXfrm rot="10800000">
        <a:off x="1414157" y="1453"/>
        <a:ext cx="4963661" cy="655646"/>
      </dsp:txXfrm>
    </dsp:sp>
    <dsp:sp modelId="{91A4D9D7-EE6D-47F1-B688-CC42A3358682}">
      <dsp:nvSpPr>
        <dsp:cNvPr id="0" name=""/>
        <dsp:cNvSpPr/>
      </dsp:nvSpPr>
      <dsp:spPr>
        <a:xfrm>
          <a:off x="1086333" y="1453"/>
          <a:ext cx="655646" cy="6556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6014F-8C9E-4F59-B17D-C4C5C4C67090}">
      <dsp:nvSpPr>
        <dsp:cNvPr id="0" name=""/>
        <dsp:cNvSpPr/>
      </dsp:nvSpPr>
      <dsp:spPr>
        <a:xfrm rot="10800000">
          <a:off x="1414157" y="852815"/>
          <a:ext cx="4963661" cy="6556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2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Дополнительные баллы в стимулирующий лист</a:t>
          </a:r>
          <a:endParaRPr lang="ru-RU" sz="1800" kern="1200" dirty="0"/>
        </a:p>
      </dsp:txBody>
      <dsp:txXfrm rot="10800000">
        <a:off x="1414157" y="852815"/>
        <a:ext cx="4963661" cy="655646"/>
      </dsp:txXfrm>
    </dsp:sp>
    <dsp:sp modelId="{9C26CB43-90DB-4A22-AA43-60E22F2D825A}">
      <dsp:nvSpPr>
        <dsp:cNvPr id="0" name=""/>
        <dsp:cNvSpPr/>
      </dsp:nvSpPr>
      <dsp:spPr>
        <a:xfrm>
          <a:off x="1086333" y="852815"/>
          <a:ext cx="655646" cy="6556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FADF0-B775-451E-86F9-286BF5B9F948}">
      <dsp:nvSpPr>
        <dsp:cNvPr id="0" name=""/>
        <dsp:cNvSpPr/>
      </dsp:nvSpPr>
      <dsp:spPr>
        <a:xfrm rot="10800000">
          <a:off x="1414157" y="1704176"/>
          <a:ext cx="4963661" cy="6556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2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собственной самооценки</a:t>
          </a:r>
          <a:endParaRPr lang="ru-RU" sz="1800" kern="1200" dirty="0"/>
        </a:p>
      </dsp:txBody>
      <dsp:txXfrm rot="10800000">
        <a:off x="1414157" y="1704176"/>
        <a:ext cx="4963661" cy="655646"/>
      </dsp:txXfrm>
    </dsp:sp>
    <dsp:sp modelId="{4F8D6314-0EFB-4EBC-94B2-600834AF2947}">
      <dsp:nvSpPr>
        <dsp:cNvPr id="0" name=""/>
        <dsp:cNvSpPr/>
      </dsp:nvSpPr>
      <dsp:spPr>
        <a:xfrm>
          <a:off x="1086333" y="1704176"/>
          <a:ext cx="655646" cy="6556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6F1EE-AD39-493B-B2D4-CB97B5072A1A}">
      <dsp:nvSpPr>
        <dsp:cNvPr id="0" name=""/>
        <dsp:cNvSpPr/>
      </dsp:nvSpPr>
      <dsp:spPr>
        <a:xfrm rot="10800000">
          <a:off x="1414157" y="2555538"/>
          <a:ext cx="4963661" cy="6556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2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 статуса школы</a:t>
          </a:r>
          <a:endParaRPr lang="ru-RU" sz="1800" kern="1200" dirty="0"/>
        </a:p>
      </dsp:txBody>
      <dsp:txXfrm rot="10800000">
        <a:off x="1414157" y="2555538"/>
        <a:ext cx="4963661" cy="655646"/>
      </dsp:txXfrm>
    </dsp:sp>
    <dsp:sp modelId="{0FE4D35A-3869-42F5-AB6C-B064AAE3C416}">
      <dsp:nvSpPr>
        <dsp:cNvPr id="0" name=""/>
        <dsp:cNvSpPr/>
      </dsp:nvSpPr>
      <dsp:spPr>
        <a:xfrm>
          <a:off x="1086333" y="2555538"/>
          <a:ext cx="655646" cy="6556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00B1D-2083-43E7-8C5D-200B87383AF0}">
      <dsp:nvSpPr>
        <dsp:cNvPr id="0" name=""/>
        <dsp:cNvSpPr/>
      </dsp:nvSpPr>
      <dsp:spPr>
        <a:xfrm rot="10800000">
          <a:off x="1414157" y="3406900"/>
          <a:ext cx="4963661" cy="6556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2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Собственный профессиональный рост</a:t>
          </a:r>
          <a:endParaRPr lang="ru-RU" sz="1800" kern="1200" dirty="0"/>
        </a:p>
      </dsp:txBody>
      <dsp:txXfrm rot="10800000">
        <a:off x="1414157" y="3406900"/>
        <a:ext cx="4963661" cy="655646"/>
      </dsp:txXfrm>
    </dsp:sp>
    <dsp:sp modelId="{99AFDB72-B9E8-4CE7-A328-467E0B14860B}">
      <dsp:nvSpPr>
        <dsp:cNvPr id="0" name=""/>
        <dsp:cNvSpPr/>
      </dsp:nvSpPr>
      <dsp:spPr>
        <a:xfrm>
          <a:off x="1086333" y="3406900"/>
          <a:ext cx="655646" cy="6556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7A77F7-C746-4E0E-A7CD-CA65F5862AE7}">
      <dsp:nvSpPr>
        <dsp:cNvPr id="0" name=""/>
        <dsp:cNvSpPr/>
      </dsp:nvSpPr>
      <dsp:spPr>
        <a:xfrm>
          <a:off x="4526" y="0"/>
          <a:ext cx="2715768" cy="2172462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AF5831-D580-495E-9AF5-0B85CC60833F}">
      <dsp:nvSpPr>
        <dsp:cNvPr id="0" name=""/>
        <dsp:cNvSpPr/>
      </dsp:nvSpPr>
      <dsp:spPr>
        <a:xfrm>
          <a:off x="2801767" y="0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96" tIns="0" rIns="412496" bIns="412496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Бесплатные</a:t>
          </a:r>
          <a:endParaRPr lang="ru-RU" sz="5800" kern="1200" dirty="0"/>
        </a:p>
      </dsp:txBody>
      <dsp:txXfrm>
        <a:off x="2801767" y="0"/>
        <a:ext cx="4608576" cy="2172462"/>
      </dsp:txXfrm>
    </dsp:sp>
    <dsp:sp modelId="{ECDF77E7-FF93-4D09-A76B-BD64A19161EC}">
      <dsp:nvSpPr>
        <dsp:cNvPr id="0" name=""/>
        <dsp:cNvSpPr/>
      </dsp:nvSpPr>
      <dsp:spPr>
        <a:xfrm>
          <a:off x="819256" y="2353500"/>
          <a:ext cx="2715768" cy="2172462"/>
        </a:xfrm>
        <a:prstGeom prst="down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C34E87-8BE6-46B8-A412-15A61CAB0964}">
      <dsp:nvSpPr>
        <dsp:cNvPr id="0" name=""/>
        <dsp:cNvSpPr/>
      </dsp:nvSpPr>
      <dsp:spPr>
        <a:xfrm>
          <a:off x="3616497" y="2353500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496" tIns="0" rIns="412496" bIns="412496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Платные </a:t>
          </a:r>
          <a:endParaRPr lang="ru-RU" sz="5800" kern="1200" dirty="0"/>
        </a:p>
      </dsp:txBody>
      <dsp:txXfrm>
        <a:off x="3616497" y="2353500"/>
        <a:ext cx="4608576" cy="21724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ADEACA-CAF5-4DA9-9096-7D25598D2084}">
      <dsp:nvSpPr>
        <dsp:cNvPr id="0" name=""/>
        <dsp:cNvSpPr/>
      </dsp:nvSpPr>
      <dsp:spPr>
        <a:xfrm>
          <a:off x="4526" y="0"/>
          <a:ext cx="2715768" cy="2172462"/>
        </a:xfrm>
        <a:prstGeom prst="upArrow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F07BC-5F4F-4FC8-85D0-DFCD63A025B1}">
      <dsp:nvSpPr>
        <dsp:cNvPr id="0" name=""/>
        <dsp:cNvSpPr/>
      </dsp:nvSpPr>
      <dsp:spPr>
        <a:xfrm>
          <a:off x="2801767" y="0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0" rIns="241808" bIns="241808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Способствующие росту профессиональной компетентности</a:t>
          </a:r>
          <a:endParaRPr lang="ru-RU" sz="3400" kern="1200" dirty="0"/>
        </a:p>
      </dsp:txBody>
      <dsp:txXfrm>
        <a:off x="2801767" y="0"/>
        <a:ext cx="4608576" cy="2172462"/>
      </dsp:txXfrm>
    </dsp:sp>
    <dsp:sp modelId="{B618AB61-40C0-4371-8DCF-3AB076521F6A}">
      <dsp:nvSpPr>
        <dsp:cNvPr id="0" name=""/>
        <dsp:cNvSpPr/>
      </dsp:nvSpPr>
      <dsp:spPr>
        <a:xfrm>
          <a:off x="819256" y="2353500"/>
          <a:ext cx="2715768" cy="2172462"/>
        </a:xfrm>
        <a:prstGeom prst="downArrow">
          <a:avLst/>
        </a:prstGeom>
        <a:solidFill>
          <a:schemeClr val="accent4">
            <a:shade val="80000"/>
            <a:hueOff val="0"/>
            <a:satOff val="0"/>
            <a:lumOff val="583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2161E-CAB1-4716-8D22-AD090A55AC92}">
      <dsp:nvSpPr>
        <dsp:cNvPr id="0" name=""/>
        <dsp:cNvSpPr/>
      </dsp:nvSpPr>
      <dsp:spPr>
        <a:xfrm>
          <a:off x="3616497" y="2353500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0" rIns="241808" bIns="241808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Не способствующие росту профессиональной компетентности</a:t>
          </a:r>
          <a:endParaRPr lang="ru-RU" sz="3400" kern="1200" dirty="0"/>
        </a:p>
      </dsp:txBody>
      <dsp:txXfrm>
        <a:off x="3616497" y="2353500"/>
        <a:ext cx="4608576" cy="2172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15AE62-E2EF-435F-971F-3143245ABB5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0CD9-7EDD-4F12-9854-C907FFE98BA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67DE5-98F8-4BCC-A340-D2951B22E42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8583-EDB0-41B3-B978-50F3D3B7836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DC0EC-5DC1-4671-B807-A1C28891589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EF422-A250-442D-96AA-521544780B4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51FE4-EBD2-4462-9B52-CDEE64E006A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CBE35-AC53-497B-B1CD-8444A5D5B39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ADE83-291D-4215-8023-106F60BAF5D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7503F-A7E7-4557-8711-6028AF3627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5A054-6BC5-4AED-96B4-CFE80BD05A2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1">
              <a:alpha val="9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773238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7888" y="1773238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188913"/>
            <a:ext cx="20177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13"/>
            <a:ext cx="59023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10271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773238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7888" y="1773238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5319713" y="6165850"/>
            <a:ext cx="3824287" cy="5556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10271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11188" y="1773238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188" y="3983038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5319713" y="6165850"/>
            <a:ext cx="3824287" cy="5556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10271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188" y="1773238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1188" y="3983038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87888" y="1773238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5319713" y="6165850"/>
            <a:ext cx="3824287" cy="5556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10271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11188" y="1773238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87888" y="1773238"/>
            <a:ext cx="3924300" cy="42672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5319713" y="6165850"/>
            <a:ext cx="3824287" cy="5556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10271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11188" y="1773238"/>
            <a:ext cx="3924300" cy="42672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7888" y="1773238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5319713" y="6165850"/>
            <a:ext cx="3824287" cy="5556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>
                <a:sym typeface="Calibri" pitchFamily="34" charset="0"/>
              </a:rPr>
              <a:t>Вставка рисунка</a:t>
            </a:r>
            <a:endParaRPr lang="ru-RU" noProof="0" smtClean="0">
              <a:sym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B19AC614-529D-460D-94F6-0AF7F725D06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gradFill rotWithShape="1">
            <a:gsLst>
              <a:gs pos="0">
                <a:srgbClr val="0066FF">
                  <a:alpha val="41000"/>
                </a:srgbClr>
              </a:gs>
              <a:gs pos="50000">
                <a:schemeClr val="bg1"/>
              </a:gs>
              <a:gs pos="100000">
                <a:srgbClr val="0066FF">
                  <a:alpha val="41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88913"/>
            <a:ext cx="800100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Дистанционное обучение </a:t>
            </a:r>
            <a:br>
              <a:rPr lang="ru-RU" smtClean="0"/>
            </a:br>
            <a:r>
              <a:rPr lang="ru-RU" smtClean="0"/>
              <a:t>через Интернет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773238"/>
            <a:ext cx="8001000" cy="4267200"/>
          </a:xfrm>
          <a:prstGeom prst="rect">
            <a:avLst/>
          </a:prstGeom>
          <a:solidFill>
            <a:srgbClr val="CCFFFF">
              <a:alpha val="3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19713" y="6165850"/>
            <a:ext cx="382428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0066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0066FF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0066FF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0066FF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0066FF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0066FF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0066FF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0066FF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0066FF"/>
          </a:solidFill>
          <a:latin typeface="Tahom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直接连接符 6"/>
          <p:cNvSpPr>
            <a:spLocks noChangeShapeType="1"/>
          </p:cNvSpPr>
          <p:nvPr/>
        </p:nvSpPr>
        <p:spPr bwMode="auto">
          <a:xfrm>
            <a:off x="-31750" y="6597650"/>
            <a:ext cx="7302500" cy="1588"/>
          </a:xfrm>
          <a:prstGeom prst="line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" name="TextBox 8"/>
          <p:cNvSpPr>
            <a:spLocks noChangeArrowheads="1"/>
          </p:cNvSpPr>
          <p:nvPr/>
        </p:nvSpPr>
        <p:spPr bwMode="auto">
          <a:xfrm>
            <a:off x="7207250" y="6457950"/>
            <a:ext cx="1516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000">
                <a:latin typeface="Verdana" pitchFamily="34" charset="0"/>
                <a:sym typeface="Verdana" pitchFamily="34" charset="0"/>
              </a:rPr>
              <a:t>Tankertanker Design</a:t>
            </a:r>
            <a:endParaRPr lang="zh-CN" altLang="en-US"/>
          </a:p>
        </p:txBody>
      </p:sp>
      <p:sp>
        <p:nvSpPr>
          <p:cNvPr id="102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ru-RU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ru-RU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ru-RU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ru-RU" smtClean="0">
                <a:sym typeface="Calibri" pitchFamily="34" charset="0"/>
              </a:rPr>
              <a:t>第五级</a:t>
            </a:r>
          </a:p>
        </p:txBody>
      </p:sp>
      <p:sp>
        <p:nvSpPr>
          <p:cNvPr id="103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2C90523B-D08B-4673-A139-3587D52CE9CE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03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03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88A97DB0-320B-41C9-8F17-B82D7F3430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2600" y="409575"/>
            <a:ext cx="263525" cy="419100"/>
            <a:chOff x="0" y="0"/>
            <a:chExt cx="264423" cy="504056"/>
          </a:xfrm>
        </p:grpSpPr>
        <p:sp>
          <p:nvSpPr>
            <p:cNvPr id="1036" name="直接连接符 17"/>
            <p:cNvSpPr>
              <a:spLocks noChangeShapeType="1"/>
            </p:cNvSpPr>
            <p:nvPr/>
          </p:nvSpPr>
          <p:spPr bwMode="auto">
            <a:xfrm>
              <a:off x="264423" y="0"/>
              <a:ext cx="1" cy="504056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直接连接符 18"/>
            <p:cNvSpPr>
              <a:spLocks noChangeShapeType="1"/>
            </p:cNvSpPr>
            <p:nvPr/>
          </p:nvSpPr>
          <p:spPr bwMode="auto">
            <a:xfrm>
              <a:off x="125276" y="348"/>
              <a:ext cx="1" cy="36004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直接连接符 19"/>
            <p:cNvSpPr>
              <a:spLocks noChangeShapeType="1"/>
            </p:cNvSpPr>
            <p:nvPr/>
          </p:nvSpPr>
          <p:spPr bwMode="auto">
            <a:xfrm>
              <a:off x="0" y="2729"/>
              <a:ext cx="1" cy="180020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4" name="TextBox 12"/>
          <p:cNvSpPr>
            <a:spLocks noChangeArrowheads="1"/>
          </p:cNvSpPr>
          <p:nvPr/>
        </p:nvSpPr>
        <p:spPr bwMode="auto">
          <a:xfrm>
            <a:off x="7092950" y="0"/>
            <a:ext cx="1516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00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Tankertanker Design</a:t>
            </a:r>
            <a:endParaRPr lang="zh-CN" altLang="en-US"/>
          </a:p>
        </p:txBody>
      </p:sp>
      <p:sp>
        <p:nvSpPr>
          <p:cNvPr id="1035" name="TextBox 13"/>
          <p:cNvSpPr>
            <a:spLocks noChangeArrowheads="1"/>
          </p:cNvSpPr>
          <p:nvPr/>
        </p:nvSpPr>
        <p:spPr bwMode="auto">
          <a:xfrm>
            <a:off x="465138" y="1135063"/>
            <a:ext cx="1516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00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Tankertanker Design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772400" cy="410445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</a:t>
            </a:r>
            <a:r>
              <a:rPr lang="ru-RU" dirty="0"/>
              <a:t>педагогов </a:t>
            </a:r>
            <a:r>
              <a:rPr lang="ru-RU" dirty="0" smtClean="0"/>
              <a:t>в профессиональных </a:t>
            </a:r>
            <a:r>
              <a:rPr lang="ru-RU" dirty="0"/>
              <a:t>конкурсах как </a:t>
            </a:r>
            <a:r>
              <a:rPr lang="ru-RU" dirty="0" smtClean="0"/>
              <a:t>форма повышения </a:t>
            </a:r>
            <a:r>
              <a:rPr lang="ru-RU" dirty="0"/>
              <a:t>профессиональной </a:t>
            </a:r>
            <a:r>
              <a:rPr lang="ru-RU" dirty="0" smtClean="0"/>
              <a:t>компетентности</a:t>
            </a:r>
            <a:endParaRPr lang="ru-RU" dirty="0"/>
          </a:p>
        </p:txBody>
      </p:sp>
      <p:pic>
        <p:nvPicPr>
          <p:cNvPr id="80898" name="Picture 2" descr="Приглашаем принять участие в конкурс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89040"/>
            <a:ext cx="2857500" cy="28575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725144"/>
            <a:ext cx="5832648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Стёпкина Ирина</a:t>
            </a:r>
            <a:br>
              <a:rPr lang="ru-RU" dirty="0" smtClean="0"/>
            </a:br>
            <a:r>
              <a:rPr lang="ru-RU" dirty="0" smtClean="0"/>
              <a:t>Евгеньевна, учитель информатики </a:t>
            </a:r>
          </a:p>
          <a:p>
            <a:pPr algn="l"/>
            <a:r>
              <a:rPr lang="ru-RU" dirty="0" smtClean="0"/>
              <a:t>МБОУ «Гимназия № 74»</a:t>
            </a:r>
          </a:p>
          <a:p>
            <a:pPr algn="l"/>
            <a:r>
              <a:rPr lang="ru-RU" dirty="0" smtClean="0"/>
              <a:t> г. Барнаул.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 конкурса, заявленная организаторами: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Сфера образования нуждается в свежих идеях и в людях, которые смогут довести их до воплощения. Мы приглашаем всех: педагогов,  школьников, бизнесменов, студентов - подать свои проекты на рассмотрение авторитетного жюри. Сотрудники Института образования проведут образовательную, а Высшей школы менеджмента - деловую экспертизу проектов, помогут продвинуть идеи дальше, подготовить лучшие команды к серьезному разговору с потенциальными инвесторами.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Конкурс состоит из 3 этапов: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 этап</a:t>
            </a:r>
            <a:r>
              <a:rPr lang="ru-RU" dirty="0" smtClean="0"/>
              <a:t> (заочный).</a:t>
            </a:r>
          </a:p>
          <a:p>
            <a:r>
              <a:rPr lang="ru-RU" dirty="0" smtClean="0"/>
              <a:t>3 апреля – 18 мая 2014: прием заявок; 2 июня – объявление результатов 1 этапа. </a:t>
            </a:r>
          </a:p>
          <a:p>
            <a:r>
              <a:rPr lang="ru-RU" dirty="0" smtClean="0"/>
              <a:t>На данном этапе рабочей группой Конкурса будет проведена экспертиза представленных проектов. Только проекты прошедшие экспертизу и соответствующие основным критериям смогут принять дальнейшее участие в Конкурсе.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Основными критериями оценки являются: </a:t>
            </a:r>
            <a:br>
              <a:rPr lang="ru-RU" dirty="0" smtClean="0"/>
            </a:br>
            <a:r>
              <a:rPr lang="ru-RU" dirty="0" smtClean="0"/>
              <a:t>Новизна и оригинальность идеи; </a:t>
            </a:r>
          </a:p>
          <a:p>
            <a:r>
              <a:rPr lang="ru-RU" dirty="0" smtClean="0"/>
              <a:t>Актуальность решаемых проблем;</a:t>
            </a:r>
          </a:p>
          <a:p>
            <a:r>
              <a:rPr lang="ru-RU" dirty="0" smtClean="0"/>
              <a:t>Целесообразность используемых механизмов; </a:t>
            </a:r>
          </a:p>
          <a:p>
            <a:r>
              <a:rPr lang="ru-RU" dirty="0" smtClean="0"/>
              <a:t>Возможность тиражирования; </a:t>
            </a:r>
          </a:p>
          <a:p>
            <a:endParaRPr lang="ru-RU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32656"/>
            <a:ext cx="2190750" cy="208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 descr="\\A1\мои документыи.е\справки, грамоты, сертификаты\2013-2014\@@@20140718_0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0688"/>
            <a:ext cx="4464043" cy="297757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6632"/>
            <a:ext cx="4536504" cy="612068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2 этап,</a:t>
            </a:r>
            <a:r>
              <a:rPr lang="ru-RU" dirty="0" smtClean="0"/>
              <a:t> летняя школа (очный).</a:t>
            </a:r>
          </a:p>
          <a:p>
            <a:r>
              <a:rPr lang="ru-RU" dirty="0" smtClean="0"/>
              <a:t>18 - 20 июля 2014, Москва. Команды, прошедшие первый отборочный этап, примут участие во втором этапе Конкурса - летней школе, где будут иметь возможность, получив образовательную и бизнес консультации, доработать проект. На данном этапе будет оцениваться не только идейная составляющая проекта, но и работа самих участников.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3"/>
            <a:ext cx="8229600" cy="2808312"/>
          </a:xfrm>
        </p:spPr>
        <p:txBody>
          <a:bodyPr/>
          <a:lstStyle/>
          <a:p>
            <a:r>
              <a:rPr lang="ru-RU" b="1" dirty="0" smtClean="0"/>
              <a:t>3 этап.</a:t>
            </a:r>
            <a:r>
              <a:rPr lang="ru-RU" dirty="0" smtClean="0"/>
              <a:t> Финал (</a:t>
            </a:r>
            <a:r>
              <a:rPr lang="ru-RU" dirty="0" err="1" smtClean="0"/>
              <a:t>pitching</a:t>
            </a:r>
            <a:r>
              <a:rPr lang="ru-RU" dirty="0" smtClean="0"/>
              <a:t> </a:t>
            </a:r>
            <a:r>
              <a:rPr lang="ru-RU" dirty="0" err="1" smtClean="0"/>
              <a:t>sessions</a:t>
            </a:r>
            <a:r>
              <a:rPr lang="ru-RU" dirty="0" smtClean="0"/>
              <a:t>). </a:t>
            </a:r>
            <a:r>
              <a:rPr lang="ru-RU" dirty="0" err="1" smtClean="0"/>
              <a:t>Cентябрь</a:t>
            </a:r>
            <a:r>
              <a:rPr lang="ru-RU" dirty="0" smtClean="0"/>
              <a:t> 2014 </a:t>
            </a:r>
            <a:r>
              <a:rPr lang="ru-RU" dirty="0" smtClean="0"/>
              <a:t>На </a:t>
            </a:r>
            <a:r>
              <a:rPr lang="ru-RU" dirty="0" smtClean="0"/>
              <a:t>данном этапе участникам </a:t>
            </a:r>
            <a:r>
              <a:rPr lang="ru-RU" dirty="0" smtClean="0"/>
              <a:t>предстояло презентовать </a:t>
            </a:r>
            <a:r>
              <a:rPr lang="ru-RU" dirty="0" smtClean="0"/>
              <a:t>доработанные проекты жюри Конкурса и потенциальным инвесторам. </a:t>
            </a:r>
            <a:endParaRPr lang="ru-RU" dirty="0"/>
          </a:p>
        </p:txBody>
      </p:sp>
      <p:pic>
        <p:nvPicPr>
          <p:cNvPr id="4" name="Рисунок 3" descr="Depositphotos_19141327_m_1.jpg.1200x600_q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804930"/>
            <a:ext cx="5222354" cy="3481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88640"/>
            <a:ext cx="2590800" cy="176212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период приема заявок на Конкурс поступило 577 инновационных проектов из 203 городов 13 стран мира. Жюри отобрало 28 команд-полуфиналистов, представители которых приняли участие в Летней школе 18-20 июля 2014. В полуфинал попали не только </a:t>
            </a:r>
            <a:r>
              <a:rPr lang="ru-RU" dirty="0" err="1" smtClean="0"/>
              <a:t>стартапы</a:t>
            </a:r>
            <a:r>
              <a:rPr lang="ru-RU" dirty="0" smtClean="0"/>
              <a:t>, но и образовательные учреждения, благотворительные проекты и разработчики учебных платформ.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Команда-победитель Конкурса получит: </a:t>
            </a:r>
            <a:br>
              <a:rPr lang="ru-RU" dirty="0" smtClean="0"/>
            </a:br>
            <a:r>
              <a:rPr lang="ru-RU" dirty="0" smtClean="0"/>
              <a:t>Образовательный грант от ВШЭ; </a:t>
            </a:r>
          </a:p>
          <a:p>
            <a:r>
              <a:rPr lang="ru-RU" dirty="0" err="1" smtClean="0"/>
              <a:t>Media</a:t>
            </a:r>
            <a:r>
              <a:rPr lang="ru-RU" dirty="0" smtClean="0"/>
              <a:t> и PR поддержку проекта; </a:t>
            </a:r>
          </a:p>
          <a:p>
            <a:r>
              <a:rPr lang="ru-RU" dirty="0" err="1" smtClean="0"/>
              <a:t>Travel</a:t>
            </a:r>
            <a:r>
              <a:rPr lang="ru-RU" dirty="0" smtClean="0"/>
              <a:t> </a:t>
            </a:r>
            <a:r>
              <a:rPr lang="ru-RU" dirty="0" err="1" smtClean="0"/>
              <a:t>grant</a:t>
            </a:r>
            <a:r>
              <a:rPr lang="ru-RU" dirty="0" smtClean="0"/>
              <a:t> и помощь в организации переговоров в любой точке мира; </a:t>
            </a:r>
          </a:p>
          <a:p>
            <a:r>
              <a:rPr lang="ru-RU" dirty="0" smtClean="0"/>
              <a:t>Диплом победителя Конкурса инноваций в образовании.</a:t>
            </a:r>
          </a:p>
          <a:p>
            <a:endParaRPr lang="ru-RU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88640"/>
            <a:ext cx="2190750" cy="208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8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492896"/>
            <a:ext cx="5148064" cy="3861048"/>
          </a:xfrm>
          <a:prstGeom prst="rect">
            <a:avLst/>
          </a:prstGeom>
        </p:spPr>
      </p:pic>
      <p:pic>
        <p:nvPicPr>
          <p:cNvPr id="4" name="Содержимое 3" descr="01 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967100" y="-526939"/>
            <a:ext cx="3168353" cy="4455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чего учителю участвовать в профессиональных конкурсах?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683568" y="1700808"/>
          <a:ext cx="74641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бывают конкурс?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бывают конкурс?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Конкурсы профессионального мастерства, открытые уроки, выступления с докладами и сообщениями на заседаниях педагогических сообществ и методического объединения учителей, творческие отчёты и защиты индивидуальных программ, участия в экспертных комиссиях, туристических слётах, рождают уверенность в собственных силах и ведут вперёд.</a:t>
            </a:r>
            <a:endParaRPr lang="ru-RU" dirty="0"/>
          </a:p>
        </p:txBody>
      </p:sp>
      <p:pic>
        <p:nvPicPr>
          <p:cNvPr id="4" name="Рисунок 3" descr="32d1f090c1e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3143250" cy="18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/>
          <a:lstStyle/>
          <a:p>
            <a:r>
              <a:rPr lang="ru-RU" dirty="0" smtClean="0"/>
              <a:t>Профессиональный рост учителя невозможен без самообразовательной потребности. Для современного учителя очень важно никогда останавливаться на достигнутом, а обязательно идти вперёд.</a:t>
            </a:r>
            <a:endParaRPr lang="ru-RU" dirty="0"/>
          </a:p>
        </p:txBody>
      </p:sp>
      <p:pic>
        <p:nvPicPr>
          <p:cNvPr id="4" name="Рисунок 3" descr="личностный-ро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708920"/>
            <a:ext cx="5222528" cy="331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ichnostnyy_rost_rezulqt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124744"/>
            <a:ext cx="3707904" cy="370790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5904656" cy="4525963"/>
          </a:xfrm>
        </p:spPr>
        <p:txBody>
          <a:bodyPr/>
          <a:lstStyle/>
          <a:p>
            <a:r>
              <a:rPr lang="ru-RU" dirty="0" smtClean="0"/>
              <a:t>Для того чтобы повысить свой творческий уровень, уровень компетентности, необходимо не только увеличить объём получаемой информации, количество используемых форм и методов работы, но и создать вокруг себя такие условия, которые будут систематически побуждать к самоанализу, саморазвитию.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r>
              <a:rPr lang="ru-RU" dirty="0" smtClean="0"/>
              <a:t>Примеры конкурсов, участие в которых способствует профессиональному росту</a:t>
            </a:r>
            <a:endParaRPr lang="ru-RU" dirty="0"/>
          </a:p>
        </p:txBody>
      </p:sp>
      <p:pic>
        <p:nvPicPr>
          <p:cNvPr id="81922" name="Picture 2" descr="\\A1\мои документыи.е\справки, грамоты, сертификаты\2013-2014\WBA4C95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717032"/>
            <a:ext cx="2234655" cy="1579355"/>
          </a:xfrm>
          <a:prstGeom prst="rect">
            <a:avLst/>
          </a:prstGeom>
          <a:noFill/>
        </p:spPr>
      </p:pic>
      <p:pic>
        <p:nvPicPr>
          <p:cNvPr id="81923" name="Picture 3" descr="\\A1\мои документыи.е\справки, грамоты, сертификаты\2013-2014\грант губернато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04864"/>
            <a:ext cx="1828787" cy="2592288"/>
          </a:xfrm>
          <a:prstGeom prst="rect">
            <a:avLst/>
          </a:prstGeom>
          <a:noFill/>
        </p:spPr>
      </p:pic>
      <p:pic>
        <p:nvPicPr>
          <p:cNvPr id="81924" name="Picture 4" descr="\\A1\мои документыи.е\справки, грамоты, сертификаты\2011-2012\Стёпкина Ирина Евгеньев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04864"/>
            <a:ext cx="1944216" cy="1373691"/>
          </a:xfrm>
          <a:prstGeom prst="rect">
            <a:avLst/>
          </a:prstGeom>
          <a:noFill/>
        </p:spPr>
      </p:pic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2483768" y="2805367"/>
          <a:ext cx="2232248" cy="3158959"/>
        </p:xfrm>
        <a:graphic>
          <a:graphicData uri="http://schemas.openxmlformats.org/presentationml/2006/ole">
            <p:oleObj spid="_x0000_s81925" name="Acrobat Document" r:id="rId6" imgW="5667122" imgH="8019837" progId="AcroExch.Document.11">
              <p:embed/>
            </p:oleObj>
          </a:graphicData>
        </a:graphic>
      </p:graphicFrame>
      <p:pic>
        <p:nvPicPr>
          <p:cNvPr id="81926" name="Picture 6" descr="\\A1\мои документыи.е\справки, грамоты, сертификаты\2013-2014\lbgkj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149080"/>
            <a:ext cx="1680281" cy="2339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fontAlgn="t"/>
            <a:endParaRPr lang="ru-RU" dirty="0" smtClean="0"/>
          </a:p>
          <a:p>
            <a:pPr fontAlgn="t"/>
            <a:r>
              <a:rPr lang="ru-RU" dirty="0" smtClean="0"/>
              <a:t>О конкурсе инноваций</a:t>
            </a:r>
          </a:p>
          <a:p>
            <a:pPr fontAlgn="t"/>
            <a:r>
              <a:rPr lang="ru-RU" dirty="0" smtClean="0"/>
              <a:t>Институт образования и Высшая школа менеджмента НИУ </a:t>
            </a:r>
            <a:r>
              <a:rPr lang="ru-RU" b="1" cap="all" dirty="0" smtClean="0"/>
              <a:t>«</a:t>
            </a:r>
            <a:r>
              <a:rPr lang="ru-RU" dirty="0" smtClean="0"/>
              <a:t>Высшая школа экономики» при поддержке Агентства Стратегических Инициатив и Комиссии Общественной палаты Российской Федерации по развитию образования организовали конкурс инноваций в образовании.</a:t>
            </a:r>
          </a:p>
          <a:p>
            <a:endParaRPr lang="ru-RU" dirty="0"/>
          </a:p>
        </p:txBody>
      </p:sp>
      <p:pic>
        <p:nvPicPr>
          <p:cNvPr id="4" name="Рисунок 3" descr="custom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040" y="332656"/>
            <a:ext cx="8352928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ind_0759_slide">
  <a:themeElements>
    <a:clrScheme name="Тема Office 2">
      <a:dk1>
        <a:srgbClr val="000000"/>
      </a:dk1>
      <a:lt1>
        <a:srgbClr val="FFCCFF"/>
      </a:lt1>
      <a:dk2>
        <a:srgbClr val="000000"/>
      </a:dk2>
      <a:lt2>
        <a:srgbClr val="CCCCCC"/>
      </a:lt2>
      <a:accent1>
        <a:srgbClr val="99364E"/>
      </a:accent1>
      <a:accent2>
        <a:srgbClr val="5A3699"/>
      </a:accent2>
      <a:accent3>
        <a:srgbClr val="FFE2FF"/>
      </a:accent3>
      <a:accent4>
        <a:srgbClr val="000000"/>
      </a:accent4>
      <a:accent5>
        <a:srgbClr val="CAAEB2"/>
      </a:accent5>
      <a:accent6>
        <a:srgbClr val="51308A"/>
      </a:accent6>
      <a:hlink>
        <a:srgbClr val="6E216E"/>
      </a:hlink>
      <a:folHlink>
        <a:srgbClr val="2D3C8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E2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E2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E2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E2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FF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FF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FF"/>
      </a:lt1>
      <a:dk2>
        <a:srgbClr val="000000"/>
      </a:dk2>
      <a:lt2>
        <a:srgbClr val="CCCCCC"/>
      </a:lt2>
      <a:accent1>
        <a:srgbClr val="99364E"/>
      </a:accent1>
      <a:accent2>
        <a:srgbClr val="5A3699"/>
      </a:accent2>
      <a:accent3>
        <a:srgbClr val="FFE2FF"/>
      </a:accent3>
      <a:accent4>
        <a:srgbClr val="000000"/>
      </a:accent4>
      <a:accent5>
        <a:srgbClr val="CAAEB2"/>
      </a:accent5>
      <a:accent6>
        <a:srgbClr val="51308A"/>
      </a:accent6>
      <a:hlink>
        <a:srgbClr val="6E216E"/>
      </a:hlink>
      <a:folHlink>
        <a:srgbClr val="2D3C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E2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E2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E2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E2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FF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FF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</Template>
  <TotalTime>195</TotalTime>
  <Words>265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ind_0759_slide</vt:lpstr>
      <vt:lpstr>1_Default Design</vt:lpstr>
      <vt:lpstr>Профиль</vt:lpstr>
      <vt:lpstr>Office 主题​​</vt:lpstr>
      <vt:lpstr>Adobe Acrobat Document</vt:lpstr>
      <vt:lpstr>Участие педагогов в профессиональных конкурсах как форма повышения профессиональной компетентности</vt:lpstr>
      <vt:lpstr>Для чего учителю участвовать в профессиональных конкурсах?</vt:lpstr>
      <vt:lpstr>Какие бывают конкурс?</vt:lpstr>
      <vt:lpstr>Какие бывают конкурс?</vt:lpstr>
      <vt:lpstr>Слайд 5</vt:lpstr>
      <vt:lpstr>Слайд 6</vt:lpstr>
      <vt:lpstr>Слайд 7</vt:lpstr>
      <vt:lpstr>Примеры конкурсов, участие в которых способствует профессиональному росту</vt:lpstr>
      <vt:lpstr>Слайд 9</vt:lpstr>
      <vt:lpstr>Цель  конкурса, заявленная организаторами: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педагогов в профессиональных конкурсах как форма повышения профессиональной компетентности. Стёпкина Ирина Евгеньевна, учитель информатики МБОУ ≪Гимназия Ж 74≫ г. Бар наул.</dc:title>
  <dc:creator>Учитель</dc:creator>
  <cp:lastModifiedBy>Учитель</cp:lastModifiedBy>
  <cp:revision>22</cp:revision>
  <dcterms:created xsi:type="dcterms:W3CDTF">2014-10-29T12:19:30Z</dcterms:created>
  <dcterms:modified xsi:type="dcterms:W3CDTF">2014-11-06T06:36:11Z</dcterms:modified>
</cp:coreProperties>
</file>